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8546B-F855-4E46-8215-23A62B18B47E}" v="2058" dt="2024-01-22T09:43:56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el, Vaibhav" userId="S::vaibhav.kalel@intelizign.com::a7fb12aa-9610-439f-8c24-da96af21593d" providerId="AD" clId="Web-{DAE8546B-F855-4E46-8215-23A62B18B47E}"/>
    <pc:docChg chg="addSld delSld modSld">
      <pc:chgData name="Kalel, Vaibhav" userId="S::vaibhav.kalel@intelizign.com::a7fb12aa-9610-439f-8c24-da96af21593d" providerId="AD" clId="Web-{DAE8546B-F855-4E46-8215-23A62B18B47E}" dt="2024-01-22T09:43:56.151" v="2074" actId="20577"/>
      <pc:docMkLst>
        <pc:docMk/>
      </pc:docMkLst>
      <pc:sldChg chg="addSp delSp modSp mod setBg">
        <pc:chgData name="Kalel, Vaibhav" userId="S::vaibhav.kalel@intelizign.com::a7fb12aa-9610-439f-8c24-da96af21593d" providerId="AD" clId="Web-{DAE8546B-F855-4E46-8215-23A62B18B47E}" dt="2024-01-22T09:43:56.151" v="2074" actId="20577"/>
        <pc:sldMkLst>
          <pc:docMk/>
          <pc:sldMk cId="109857222" sldId="256"/>
        </pc:sldMkLst>
        <pc:spChg chg="mod">
          <ac:chgData name="Kalel, Vaibhav" userId="S::vaibhav.kalel@intelizign.com::a7fb12aa-9610-439f-8c24-da96af21593d" providerId="AD" clId="Web-{DAE8546B-F855-4E46-8215-23A62B18B47E}" dt="2024-01-22T09:43:56.151" v="2074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alel, Vaibhav" userId="S::vaibhav.kalel@intelizign.com::a7fb12aa-9610-439f-8c24-da96af21593d" providerId="AD" clId="Web-{DAE8546B-F855-4E46-8215-23A62B18B47E}" dt="2024-01-22T05:05:12.329" v="2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3:09.299" v="121"/>
          <ac:spMkLst>
            <pc:docMk/>
            <pc:sldMk cId="109857222" sldId="256"/>
            <ac:spMk id="8" creationId="{6F828D28-8E09-41CC-8229-3070B5467A96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3:09.299" v="121"/>
          <ac:spMkLst>
            <pc:docMk/>
            <pc:sldMk cId="109857222" sldId="256"/>
            <ac:spMk id="10" creationId="{D5B012D8-7F27-4758-9AC6-C889B154BD73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3:09.299" v="121"/>
          <ac:spMkLst>
            <pc:docMk/>
            <pc:sldMk cId="109857222" sldId="256"/>
            <ac:spMk id="12" creationId="{4063B759-00FC-46D1-9898-8E8625268FAF}"/>
          </ac:spMkLst>
        </pc:spChg>
        <pc:picChg chg="add">
          <ac:chgData name="Kalel, Vaibhav" userId="S::vaibhav.kalel@intelizign.com::a7fb12aa-9610-439f-8c24-da96af21593d" providerId="AD" clId="Web-{DAE8546B-F855-4E46-8215-23A62B18B47E}" dt="2024-01-22T05:13:09.299" v="121"/>
          <ac:picMkLst>
            <pc:docMk/>
            <pc:sldMk cId="109857222" sldId="256"/>
            <ac:picMk id="4" creationId="{C770F3E3-B038-E33A-EF04-237410955830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5:25:50.997" v="544" actId="20577"/>
        <pc:sldMkLst>
          <pc:docMk/>
          <pc:sldMk cId="1659748077" sldId="257"/>
        </pc:sldMkLst>
        <pc:spChg chg="mod">
          <ac:chgData name="Kalel, Vaibhav" userId="S::vaibhav.kalel@intelizign.com::a7fb12aa-9610-439f-8c24-da96af21593d" providerId="AD" clId="Web-{DAE8546B-F855-4E46-8215-23A62B18B47E}" dt="2024-01-22T05:25:50.997" v="544" actId="20577"/>
          <ac:spMkLst>
            <pc:docMk/>
            <pc:sldMk cId="1659748077" sldId="257"/>
            <ac:spMk id="2" creationId="{8AE7CD35-18B5-8C75-1756-09C2CFE589E0}"/>
          </ac:spMkLst>
        </pc:spChg>
        <pc:spChg chg="del mod">
          <ac:chgData name="Kalel, Vaibhav" userId="S::vaibhav.kalel@intelizign.com::a7fb12aa-9610-439f-8c24-da96af21593d" providerId="AD" clId="Web-{DAE8546B-F855-4E46-8215-23A62B18B47E}" dt="2024-01-22T05:12:42.829" v="120"/>
          <ac:spMkLst>
            <pc:docMk/>
            <pc:sldMk cId="1659748077" sldId="257"/>
            <ac:spMk id="3" creationId="{7E2B9DDB-26B7-8918-EBE4-A43F5B43E219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2:42.829" v="120"/>
          <ac:spMkLst>
            <pc:docMk/>
            <pc:sldMk cId="1659748077" sldId="257"/>
            <ac:spMk id="9" creationId="{7517A47C-B2E5-4B79-8061-D74B1311AF6E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2:42.829" v="120"/>
          <ac:spMkLst>
            <pc:docMk/>
            <pc:sldMk cId="1659748077" sldId="257"/>
            <ac:spMk id="11" creationId="{C505E780-2083-4CB5-A42A-5E0E2908ECC3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2:42.829" v="120"/>
          <ac:spMkLst>
            <pc:docMk/>
            <pc:sldMk cId="1659748077" sldId="257"/>
            <ac:spMk id="13" creationId="{D2C0AE1C-0118-41AE-8A10-7CDCBF10E96F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12:42.829" v="120"/>
          <ac:spMkLst>
            <pc:docMk/>
            <pc:sldMk cId="1659748077" sldId="257"/>
            <ac:spMk id="15" creationId="{463EEC44-1BA3-44ED-81FC-A644B04B2A44}"/>
          </ac:spMkLst>
        </pc:spChg>
        <pc:graphicFrameChg chg="add">
          <ac:chgData name="Kalel, Vaibhav" userId="S::vaibhav.kalel@intelizign.com::a7fb12aa-9610-439f-8c24-da96af21593d" providerId="AD" clId="Web-{DAE8546B-F855-4E46-8215-23A62B18B47E}" dt="2024-01-22T05:12:42.829" v="120"/>
          <ac:graphicFrameMkLst>
            <pc:docMk/>
            <pc:sldMk cId="1659748077" sldId="257"/>
            <ac:graphicFrameMk id="5" creationId="{9B3EB0D7-0299-2617-0FD8-EF6C334022F2}"/>
          </ac:graphicFrameMkLst>
        </pc:graphicFrame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5:25:19.261" v="541"/>
        <pc:sldMkLst>
          <pc:docMk/>
          <pc:sldMk cId="1988964115" sldId="258"/>
        </pc:sldMkLst>
        <pc:spChg chg="mod">
          <ac:chgData name="Kalel, Vaibhav" userId="S::vaibhav.kalel@intelizign.com::a7fb12aa-9610-439f-8c24-da96af21593d" providerId="AD" clId="Web-{DAE8546B-F855-4E46-8215-23A62B18B47E}" dt="2024-01-22T05:25:00.245" v="538"/>
          <ac:spMkLst>
            <pc:docMk/>
            <pc:sldMk cId="1988964115" sldId="258"/>
            <ac:spMk id="2" creationId="{AEA79DCF-1732-4704-C33B-AB6B77EAE7A2}"/>
          </ac:spMkLst>
        </pc:spChg>
        <pc:spChg chg="add del mod">
          <ac:chgData name="Kalel, Vaibhav" userId="S::vaibhav.kalel@intelizign.com::a7fb12aa-9610-439f-8c24-da96af21593d" providerId="AD" clId="Web-{DAE8546B-F855-4E46-8215-23A62B18B47E}" dt="2024-01-22T05:25:19.261" v="541"/>
          <ac:spMkLst>
            <pc:docMk/>
            <pc:sldMk cId="1988964115" sldId="258"/>
            <ac:spMk id="3" creationId="{33F3B16E-7F3A-1DF9-ECC4-57A074010ED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26.916" v="528"/>
          <ac:spMkLst>
            <pc:docMk/>
            <pc:sldMk cId="1988964115" sldId="258"/>
            <ac:spMk id="9" creationId="{E51BA4DF-2BD4-4EC2-B1DB-B27C8AC7186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31.322" v="530"/>
          <ac:spMkLst>
            <pc:docMk/>
            <pc:sldMk cId="1988964115" sldId="258"/>
            <ac:spMk id="10" creationId="{EDDBB197-D710-4A4F-A9CA-FD2177498BE8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53.245" v="536"/>
          <ac:spMkLst>
            <pc:docMk/>
            <pc:sldMk cId="1988964115" sldId="258"/>
            <ac:spMk id="11" creationId="{59B296B9-C5A5-4E4F-9B60-C907B5F1466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31.322" v="530"/>
          <ac:spMkLst>
            <pc:docMk/>
            <pc:sldMk cId="1988964115" sldId="258"/>
            <ac:spMk id="12" creationId="{975D1CFA-2CDB-4B64-BD9F-85744E8DA12F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53.245" v="536"/>
          <ac:spMkLst>
            <pc:docMk/>
            <pc:sldMk cId="1988964115" sldId="258"/>
            <ac:spMk id="13" creationId="{D0300FD3-5AF1-6305-15FA-9078072672E2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34.463" v="532"/>
          <ac:spMkLst>
            <pc:docMk/>
            <pc:sldMk cId="1988964115" sldId="258"/>
            <ac:spMk id="20" creationId="{1A95671B-3CC6-4792-9114-B74FAEA224E6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53.245" v="536"/>
          <ac:spMkLst>
            <pc:docMk/>
            <pc:sldMk cId="1988964115" sldId="258"/>
            <ac:spMk id="25" creationId="{9F7D5CDA-D291-4307-BF55-1381FED2963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4:53.245" v="536"/>
          <ac:spMkLst>
            <pc:docMk/>
            <pc:sldMk cId="1988964115" sldId="258"/>
            <ac:spMk id="27" creationId="{33F3B16E-7F3A-1DF9-ECC4-57A074010ED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25:00.245" v="538"/>
          <ac:spMkLst>
            <pc:docMk/>
            <pc:sldMk cId="1988964115" sldId="258"/>
            <ac:spMk id="29" creationId="{33F3B16E-7F3A-1DF9-ECC4-57A074010ED4}"/>
          </ac:spMkLst>
        </pc:spChg>
        <pc:grpChg chg="add del">
          <ac:chgData name="Kalel, Vaibhav" userId="S::vaibhav.kalel@intelizign.com::a7fb12aa-9610-439f-8c24-da96af21593d" providerId="AD" clId="Web-{DAE8546B-F855-4E46-8215-23A62B18B47E}" dt="2024-01-22T05:24:31.322" v="530"/>
          <ac:grpSpMkLst>
            <pc:docMk/>
            <pc:sldMk cId="1988964115" sldId="258"/>
            <ac:grpSpMk id="14" creationId="{25EE5136-01F1-466C-962D-BA9B4C6757AA}"/>
          </ac:grpSpMkLst>
        </pc:grpChg>
        <pc:grpChg chg="add del">
          <ac:chgData name="Kalel, Vaibhav" userId="S::vaibhav.kalel@intelizign.com::a7fb12aa-9610-439f-8c24-da96af21593d" providerId="AD" clId="Web-{DAE8546B-F855-4E46-8215-23A62B18B47E}" dt="2024-01-22T05:25:00.245" v="538"/>
          <ac:grpSpMkLst>
            <pc:docMk/>
            <pc:sldMk cId="1988964115" sldId="258"/>
            <ac:grpSpMk id="31" creationId="{8CE57D37-C2D0-066B-1AE3-6F4244344F27}"/>
          </ac:grpSpMkLst>
        </pc:grpChg>
        <pc:graphicFrameChg chg="add del">
          <ac:chgData name="Kalel, Vaibhav" userId="S::vaibhav.kalel@intelizign.com::a7fb12aa-9610-439f-8c24-da96af21593d" providerId="AD" clId="Web-{DAE8546B-F855-4E46-8215-23A62B18B47E}" dt="2024-01-22T05:24:50.089" v="534"/>
          <ac:graphicFrameMkLst>
            <pc:docMk/>
            <pc:sldMk cId="1988964115" sldId="258"/>
            <ac:graphicFrameMk id="23" creationId="{52FF414F-4848-3A1C-08F4-0FB1083C2C5D}"/>
          </ac:graphicFrameMkLst>
        </pc:graphicFrameChg>
        <pc:graphicFrameChg chg="add del">
          <ac:chgData name="Kalel, Vaibhav" userId="S::vaibhav.kalel@intelizign.com::a7fb12aa-9610-439f-8c24-da96af21593d" providerId="AD" clId="Web-{DAE8546B-F855-4E46-8215-23A62B18B47E}" dt="2024-01-22T05:25:19.230" v="540"/>
          <ac:graphicFrameMkLst>
            <pc:docMk/>
            <pc:sldMk cId="1988964115" sldId="258"/>
            <ac:graphicFrameMk id="35" creationId="{52FF414F-4848-3A1C-08F4-0FB1083C2C5D}"/>
          </ac:graphicFrameMkLst>
        </pc:graphicFrameChg>
        <pc:graphicFrameChg chg="add">
          <ac:chgData name="Kalel, Vaibhav" userId="S::vaibhav.kalel@intelizign.com::a7fb12aa-9610-439f-8c24-da96af21593d" providerId="AD" clId="Web-{DAE8546B-F855-4E46-8215-23A62B18B47E}" dt="2024-01-22T05:25:19.261" v="541"/>
          <ac:graphicFrameMkLst>
            <pc:docMk/>
            <pc:sldMk cId="1988964115" sldId="258"/>
            <ac:graphicFrameMk id="37" creationId="{FE2E2AD4-373D-286C-F501-4F828F35CC3F}"/>
          </ac:graphicFrameMkLst>
        </pc:graphicFrameChg>
        <pc:picChg chg="add del">
          <ac:chgData name="Kalel, Vaibhav" userId="S::vaibhav.kalel@intelizign.com::a7fb12aa-9610-439f-8c24-da96af21593d" providerId="AD" clId="Web-{DAE8546B-F855-4E46-8215-23A62B18B47E}" dt="2024-01-22T05:24:26.916" v="528"/>
          <ac:picMkLst>
            <pc:docMk/>
            <pc:sldMk cId="1988964115" sldId="258"/>
            <ac:picMk id="5" creationId="{C8931027-4C9D-74C1-3E1D-94B25D76D56A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5:24:31.322" v="530"/>
          <ac:picMkLst>
            <pc:docMk/>
            <pc:sldMk cId="1988964115" sldId="258"/>
            <ac:picMk id="7" creationId="{42834032-2062-2C1E-617C-EB0EE305F687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5:24:34.463" v="532"/>
          <ac:picMkLst>
            <pc:docMk/>
            <pc:sldMk cId="1988964115" sldId="258"/>
            <ac:picMk id="21" creationId="{2FBDA740-EA33-D12C-3C03-E26E633BC2F2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5:24:53.245" v="536"/>
          <ac:picMkLst>
            <pc:docMk/>
            <pc:sldMk cId="1988964115" sldId="258"/>
            <ac:picMk id="26" creationId="{0E3FF172-9FB6-C257-30B2-283A959958CD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5:25:00.245" v="538"/>
          <ac:picMkLst>
            <pc:docMk/>
            <pc:sldMk cId="1988964115" sldId="258"/>
            <ac:picMk id="30" creationId="{ACA09745-0FC0-481D-12A2-2754D242EA45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5:31:06.586" v="753" actId="20577"/>
        <pc:sldMkLst>
          <pc:docMk/>
          <pc:sldMk cId="131885721" sldId="259"/>
        </pc:sldMkLst>
        <pc:spChg chg="mod">
          <ac:chgData name="Kalel, Vaibhav" userId="S::vaibhav.kalel@intelizign.com::a7fb12aa-9610-439f-8c24-da96af21593d" providerId="AD" clId="Web-{DAE8546B-F855-4E46-8215-23A62B18B47E}" dt="2024-01-22T05:31:06.586" v="753" actId="20577"/>
          <ac:spMkLst>
            <pc:docMk/>
            <pc:sldMk cId="131885721" sldId="259"/>
            <ac:spMk id="2" creationId="{CD5FE38E-F977-C628-1235-E548D53DA071}"/>
          </ac:spMkLst>
        </pc:spChg>
        <pc:spChg chg="add del mod">
          <ac:chgData name="Kalel, Vaibhav" userId="S::vaibhav.kalel@intelizign.com::a7fb12aa-9610-439f-8c24-da96af21593d" providerId="AD" clId="Web-{DAE8546B-F855-4E46-8215-23A62B18B47E}" dt="2024-01-22T05:30:47.976" v="751"/>
          <ac:spMkLst>
            <pc:docMk/>
            <pc:sldMk cId="131885721" sldId="259"/>
            <ac:spMk id="3" creationId="{3B1DB46C-404F-A020-EF70-6C6D830FF326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0:47.945" v="750"/>
          <ac:spMkLst>
            <pc:docMk/>
            <pc:sldMk cId="131885721" sldId="259"/>
            <ac:spMk id="10" creationId="{D93394DA-E684-47C2-9020-13225823F40A}"/>
          </ac:spMkLst>
        </pc:spChg>
        <pc:graphicFrameChg chg="add del">
          <ac:chgData name="Kalel, Vaibhav" userId="S::vaibhav.kalel@intelizign.com::a7fb12aa-9610-439f-8c24-da96af21593d" providerId="AD" clId="Web-{DAE8546B-F855-4E46-8215-23A62B18B47E}" dt="2024-01-22T05:30:47.945" v="750"/>
          <ac:graphicFrameMkLst>
            <pc:docMk/>
            <pc:sldMk cId="131885721" sldId="259"/>
            <ac:graphicFrameMk id="5" creationId="{51384328-7A00-F08E-34DD-741985883611}"/>
          </ac:graphicFrameMkLst>
        </pc:graphicFrameChg>
        <pc:graphicFrameChg chg="add">
          <ac:chgData name="Kalel, Vaibhav" userId="S::vaibhav.kalel@intelizign.com::a7fb12aa-9610-439f-8c24-da96af21593d" providerId="AD" clId="Web-{DAE8546B-F855-4E46-8215-23A62B18B47E}" dt="2024-01-22T05:30:47.976" v="751"/>
          <ac:graphicFrameMkLst>
            <pc:docMk/>
            <pc:sldMk cId="131885721" sldId="259"/>
            <ac:graphicFrameMk id="12" creationId="{688FFCFB-198E-6EA1-51A9-DEB1283D29DF}"/>
          </ac:graphicFrameMkLst>
        </pc:graphicFrameChg>
        <pc:picChg chg="add del">
          <ac:chgData name="Kalel, Vaibhav" userId="S::vaibhav.kalel@intelizign.com::a7fb12aa-9610-439f-8c24-da96af21593d" providerId="AD" clId="Web-{DAE8546B-F855-4E46-8215-23A62B18B47E}" dt="2024-01-22T05:30:47.945" v="750"/>
          <ac:picMkLst>
            <pc:docMk/>
            <pc:sldMk cId="131885721" sldId="259"/>
            <ac:picMk id="6" creationId="{5D650C37-0CB5-DE2E-51F3-FED70F5B4A9A}"/>
          </ac:picMkLst>
        </pc:picChg>
      </pc:sldChg>
      <pc:sldChg chg="addSp modSp new mod setBg">
        <pc:chgData name="Kalel, Vaibhav" userId="S::vaibhav.kalel@intelizign.com::a7fb12aa-9610-439f-8c24-da96af21593d" providerId="AD" clId="Web-{DAE8546B-F855-4E46-8215-23A62B18B47E}" dt="2024-01-22T05:48:28.075" v="1246" actId="20577"/>
        <pc:sldMkLst>
          <pc:docMk/>
          <pc:sldMk cId="470438128" sldId="260"/>
        </pc:sldMkLst>
        <pc:spChg chg="mod">
          <ac:chgData name="Kalel, Vaibhav" userId="S::vaibhav.kalel@intelizign.com::a7fb12aa-9610-439f-8c24-da96af21593d" providerId="AD" clId="Web-{DAE8546B-F855-4E46-8215-23A62B18B47E}" dt="2024-01-22T05:33:10.465" v="790" actId="20577"/>
          <ac:spMkLst>
            <pc:docMk/>
            <pc:sldMk cId="470438128" sldId="260"/>
            <ac:spMk id="2" creationId="{6CE6D3A2-3E86-70BA-918D-BA2E05C17D69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5:48:28.075" v="1246" actId="20577"/>
          <ac:spMkLst>
            <pc:docMk/>
            <pc:sldMk cId="470438128" sldId="260"/>
            <ac:spMk id="3" creationId="{CC90463D-714A-D413-DE75-B84B0DCA20EF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3:04.824" v="787"/>
          <ac:spMkLst>
            <pc:docMk/>
            <pc:sldMk cId="470438128" sldId="260"/>
            <ac:spMk id="10" creationId="{4AC6B390-BC59-4F1D-A0EE-D71A92F0A0B2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3:04.824" v="787"/>
          <ac:spMkLst>
            <pc:docMk/>
            <pc:sldMk cId="470438128" sldId="260"/>
            <ac:spMk id="12" creationId="{B6C60D79-16F1-4C4B-B7E3-7634E7069CDE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3:04.824" v="787"/>
          <ac:spMkLst>
            <pc:docMk/>
            <pc:sldMk cId="470438128" sldId="260"/>
            <ac:spMk id="14" creationId="{426B127E-6498-4C77-9C9D-4553A5113B80}"/>
          </ac:spMkLst>
        </pc:spChg>
        <pc:picChg chg="add">
          <ac:chgData name="Kalel, Vaibhav" userId="S::vaibhav.kalel@intelizign.com::a7fb12aa-9610-439f-8c24-da96af21593d" providerId="AD" clId="Web-{DAE8546B-F855-4E46-8215-23A62B18B47E}" dt="2024-01-22T05:33:04.824" v="787"/>
          <ac:picMkLst>
            <pc:docMk/>
            <pc:sldMk cId="470438128" sldId="260"/>
            <ac:picMk id="7" creationId="{E624BA6E-FE3E-2EBA-143A-B8044AC7B1AE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5:48:23.840" v="1245" actId="20577"/>
        <pc:sldMkLst>
          <pc:docMk/>
          <pc:sldMk cId="3520300092" sldId="261"/>
        </pc:sldMkLst>
        <pc:spChg chg="mod">
          <ac:chgData name="Kalel, Vaibhav" userId="S::vaibhav.kalel@intelizign.com::a7fb12aa-9610-439f-8c24-da96af21593d" providerId="AD" clId="Web-{DAE8546B-F855-4E46-8215-23A62B18B47E}" dt="2024-01-22T05:39:51.166" v="955" actId="20577"/>
          <ac:spMkLst>
            <pc:docMk/>
            <pc:sldMk cId="3520300092" sldId="261"/>
            <ac:spMk id="2" creationId="{53530D55-9DE5-9E46-D9CD-F8FFE591BFFA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5:48:23.840" v="1245" actId="20577"/>
          <ac:spMkLst>
            <pc:docMk/>
            <pc:sldMk cId="3520300092" sldId="261"/>
            <ac:spMk id="3" creationId="{6713AAB1-A771-F142-BACE-295EC96E1B9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29.509" v="948"/>
          <ac:spMkLst>
            <pc:docMk/>
            <pc:sldMk cId="3520300092" sldId="261"/>
            <ac:spMk id="10" creationId="{4AC6B390-BC59-4F1D-A0EE-D71A92F0A0B2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29.509" v="948"/>
          <ac:spMkLst>
            <pc:docMk/>
            <pc:sldMk cId="3520300092" sldId="261"/>
            <ac:spMk id="12" creationId="{B6C60D79-16F1-4C4B-B7E3-7634E7069CDE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29.509" v="948"/>
          <ac:spMkLst>
            <pc:docMk/>
            <pc:sldMk cId="3520300092" sldId="261"/>
            <ac:spMk id="14" creationId="{426B127E-6498-4C77-9C9D-4553A5113B80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31.947" v="950"/>
          <ac:spMkLst>
            <pc:docMk/>
            <pc:sldMk cId="3520300092" sldId="261"/>
            <ac:spMk id="16" creationId="{4AC6B390-BC59-4F1D-A0EE-D71A92F0A0B2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31.947" v="950"/>
          <ac:spMkLst>
            <pc:docMk/>
            <pc:sldMk cId="3520300092" sldId="261"/>
            <ac:spMk id="17" creationId="{B6C60D79-16F1-4C4B-B7E3-7634E7069CDE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39:31.947" v="950"/>
          <ac:spMkLst>
            <pc:docMk/>
            <pc:sldMk cId="3520300092" sldId="261"/>
            <ac:spMk id="19" creationId="{426B127E-6498-4C77-9C9D-4553A5113B80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9:31.963" v="951"/>
          <ac:spMkLst>
            <pc:docMk/>
            <pc:sldMk cId="3520300092" sldId="261"/>
            <ac:spMk id="21" creationId="{4AC6B390-BC59-4F1D-A0EE-D71A92F0A0B2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9:31.963" v="951"/>
          <ac:spMkLst>
            <pc:docMk/>
            <pc:sldMk cId="3520300092" sldId="261"/>
            <ac:spMk id="22" creationId="{B6C60D79-16F1-4C4B-B7E3-7634E7069CDE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39:31.963" v="951"/>
          <ac:spMkLst>
            <pc:docMk/>
            <pc:sldMk cId="3520300092" sldId="261"/>
            <ac:spMk id="24" creationId="{426B127E-6498-4C77-9C9D-4553A5113B80}"/>
          </ac:spMkLst>
        </pc:spChg>
        <pc:picChg chg="add del">
          <ac:chgData name="Kalel, Vaibhav" userId="S::vaibhav.kalel@intelizign.com::a7fb12aa-9610-439f-8c24-da96af21593d" providerId="AD" clId="Web-{DAE8546B-F855-4E46-8215-23A62B18B47E}" dt="2024-01-22T05:39:29.509" v="948"/>
          <ac:picMkLst>
            <pc:docMk/>
            <pc:sldMk cId="3520300092" sldId="261"/>
            <ac:picMk id="7" creationId="{7D688572-736F-2627-C8FF-F3EF506C2ADA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5:39:31.947" v="950"/>
          <ac:picMkLst>
            <pc:docMk/>
            <pc:sldMk cId="3520300092" sldId="261"/>
            <ac:picMk id="18" creationId="{8B090E6A-53C8-5463-181D-BF33163DC756}"/>
          </ac:picMkLst>
        </pc:picChg>
        <pc:picChg chg="add">
          <ac:chgData name="Kalel, Vaibhav" userId="S::vaibhav.kalel@intelizign.com::a7fb12aa-9610-439f-8c24-da96af21593d" providerId="AD" clId="Web-{DAE8546B-F855-4E46-8215-23A62B18B47E}" dt="2024-01-22T05:39:31.963" v="951"/>
          <ac:picMkLst>
            <pc:docMk/>
            <pc:sldMk cId="3520300092" sldId="261"/>
            <ac:picMk id="23" creationId="{7D688572-736F-2627-C8FF-F3EF506C2ADA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5:48:17.902" v="1244" actId="20577"/>
        <pc:sldMkLst>
          <pc:docMk/>
          <pc:sldMk cId="3440070492" sldId="262"/>
        </pc:sldMkLst>
        <pc:spChg chg="mod">
          <ac:chgData name="Kalel, Vaibhav" userId="S::vaibhav.kalel@intelizign.com::a7fb12aa-9610-439f-8c24-da96af21593d" providerId="AD" clId="Web-{DAE8546B-F855-4E46-8215-23A62B18B47E}" dt="2024-01-22T05:47:16.603" v="1221" actId="20577"/>
          <ac:spMkLst>
            <pc:docMk/>
            <pc:sldMk cId="3440070492" sldId="262"/>
            <ac:spMk id="2" creationId="{36B03A97-9EBE-06EF-3B95-7A77A61EDE57}"/>
          </ac:spMkLst>
        </pc:spChg>
        <pc:spChg chg="add del mod">
          <ac:chgData name="Kalel, Vaibhav" userId="S::vaibhav.kalel@intelizign.com::a7fb12aa-9610-439f-8c24-da96af21593d" providerId="AD" clId="Web-{DAE8546B-F855-4E46-8215-23A62B18B47E}" dt="2024-01-22T05:47:06.244" v="1220"/>
          <ac:spMkLst>
            <pc:docMk/>
            <pc:sldMk cId="3440070492" sldId="262"/>
            <ac:spMk id="3" creationId="{8A5225DC-617B-0D6A-865D-33CF8AB2D61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3.166" v="1217"/>
          <ac:spMkLst>
            <pc:docMk/>
            <pc:sldMk cId="3440070492" sldId="262"/>
            <ac:spMk id="9" creationId="{AE2B703B-46F9-481A-A605-82E2A828C4FA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6.228" v="1219"/>
          <ac:spMkLst>
            <pc:docMk/>
            <pc:sldMk cId="3440070492" sldId="262"/>
            <ac:spMk id="10" creationId="{4AC6B390-BC59-4F1D-A0EE-D71A92F0A0B2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3.166" v="1217"/>
          <ac:spMkLst>
            <pc:docMk/>
            <pc:sldMk cId="3440070492" sldId="262"/>
            <ac:spMk id="11" creationId="{F13BE4D7-0C3D-4906-B230-A1C5B4665CCF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6.228" v="1219"/>
          <ac:spMkLst>
            <pc:docMk/>
            <pc:sldMk cId="3440070492" sldId="262"/>
            <ac:spMk id="12" creationId="{B6C60D79-16F1-4C4B-B7E3-7634E7069CDE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6.228" v="1219"/>
          <ac:spMkLst>
            <pc:docMk/>
            <pc:sldMk cId="3440070492" sldId="262"/>
            <ac:spMk id="13" creationId="{8A5225DC-617B-0D6A-865D-33CF8AB2D61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5:47:06.228" v="1219"/>
          <ac:spMkLst>
            <pc:docMk/>
            <pc:sldMk cId="3440070492" sldId="262"/>
            <ac:spMk id="14" creationId="{426B127E-6498-4C77-9C9D-4553A5113B80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47:06.244" v="1220"/>
          <ac:spMkLst>
            <pc:docMk/>
            <pc:sldMk cId="3440070492" sldId="262"/>
            <ac:spMk id="16" creationId="{4AC6B390-BC59-4F1D-A0EE-D71A92F0A0B2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47:06.244" v="1220"/>
          <ac:spMkLst>
            <pc:docMk/>
            <pc:sldMk cId="3440070492" sldId="262"/>
            <ac:spMk id="17" creationId="{B6C60D79-16F1-4C4B-B7E3-7634E7069CDE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47:06.244" v="1220"/>
          <ac:spMkLst>
            <pc:docMk/>
            <pc:sldMk cId="3440070492" sldId="262"/>
            <ac:spMk id="19" creationId="{426B127E-6498-4C77-9C9D-4553A5113B80}"/>
          </ac:spMkLst>
        </pc:spChg>
        <pc:spChg chg="add mod">
          <ac:chgData name="Kalel, Vaibhav" userId="S::vaibhav.kalel@intelizign.com::a7fb12aa-9610-439f-8c24-da96af21593d" providerId="AD" clId="Web-{DAE8546B-F855-4E46-8215-23A62B18B47E}" dt="2024-01-22T05:48:17.902" v="1244" actId="20577"/>
          <ac:spMkLst>
            <pc:docMk/>
            <pc:sldMk cId="3440070492" sldId="262"/>
            <ac:spMk id="20" creationId="{8A5225DC-617B-0D6A-865D-33CF8AB2D617}"/>
          </ac:spMkLst>
        </pc:spChg>
        <pc:graphicFrameChg chg="add del">
          <ac:chgData name="Kalel, Vaibhav" userId="S::vaibhav.kalel@intelizign.com::a7fb12aa-9610-439f-8c24-da96af21593d" providerId="AD" clId="Web-{DAE8546B-F855-4E46-8215-23A62B18B47E}" dt="2024-01-22T05:47:03.166" v="1217"/>
          <ac:graphicFrameMkLst>
            <pc:docMk/>
            <pc:sldMk cId="3440070492" sldId="262"/>
            <ac:graphicFrameMk id="5" creationId="{AF89D221-A2AA-1FB7-3976-F09935E53AF5}"/>
          </ac:graphicFrameMkLst>
        </pc:graphicFrameChg>
        <pc:picChg chg="add del">
          <ac:chgData name="Kalel, Vaibhav" userId="S::vaibhav.kalel@intelizign.com::a7fb12aa-9610-439f-8c24-da96af21593d" providerId="AD" clId="Web-{DAE8546B-F855-4E46-8215-23A62B18B47E}" dt="2024-01-22T05:47:06.228" v="1219"/>
          <ac:picMkLst>
            <pc:docMk/>
            <pc:sldMk cId="3440070492" sldId="262"/>
            <ac:picMk id="7" creationId="{C8BED7FE-B748-EA6F-56DD-B4D19253F9C0}"/>
          </ac:picMkLst>
        </pc:picChg>
        <pc:picChg chg="add mod">
          <ac:chgData name="Kalel, Vaibhav" userId="S::vaibhav.kalel@intelizign.com::a7fb12aa-9610-439f-8c24-da96af21593d" providerId="AD" clId="Web-{DAE8546B-F855-4E46-8215-23A62B18B47E}" dt="2024-01-22T05:47:46.401" v="1225" actId="1076"/>
          <ac:picMkLst>
            <pc:docMk/>
            <pc:sldMk cId="3440070492" sldId="262"/>
            <ac:picMk id="18" creationId="{078764DA-693E-BFD7-78CF-F5DD509016BF}"/>
          </ac:picMkLst>
        </pc:picChg>
      </pc:sldChg>
      <pc:sldChg chg="addSp modSp new mod setBg">
        <pc:chgData name="Kalel, Vaibhav" userId="S::vaibhav.kalel@intelizign.com::a7fb12aa-9610-439f-8c24-da96af21593d" providerId="AD" clId="Web-{DAE8546B-F855-4E46-8215-23A62B18B47E}" dt="2024-01-22T05:56:35.951" v="1527" actId="20577"/>
        <pc:sldMkLst>
          <pc:docMk/>
          <pc:sldMk cId="1374060409" sldId="263"/>
        </pc:sldMkLst>
        <pc:spChg chg="mod">
          <ac:chgData name="Kalel, Vaibhav" userId="S::vaibhav.kalel@intelizign.com::a7fb12aa-9610-439f-8c24-da96af21593d" providerId="AD" clId="Web-{DAE8546B-F855-4E46-8215-23A62B18B47E}" dt="2024-01-22T05:56:29.076" v="1525" actId="20577"/>
          <ac:spMkLst>
            <pc:docMk/>
            <pc:sldMk cId="1374060409" sldId="263"/>
            <ac:spMk id="2" creationId="{33379868-F17E-FF71-E700-A49A8B6833D7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5:56:35.951" v="1527" actId="20577"/>
          <ac:spMkLst>
            <pc:docMk/>
            <pc:sldMk cId="1374060409" sldId="263"/>
            <ac:spMk id="3" creationId="{79787005-1C9B-493A-622B-05BFA956ACBA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56:17.513" v="1523"/>
          <ac:spMkLst>
            <pc:docMk/>
            <pc:sldMk cId="1374060409" sldId="263"/>
            <ac:spMk id="10" creationId="{4AC6B390-BC59-4F1D-A0EE-D71A92F0A0B2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56:17.513" v="1523"/>
          <ac:spMkLst>
            <pc:docMk/>
            <pc:sldMk cId="1374060409" sldId="263"/>
            <ac:spMk id="12" creationId="{B6C60D79-16F1-4C4B-B7E3-7634E7069CDE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5:56:17.513" v="1523"/>
          <ac:spMkLst>
            <pc:docMk/>
            <pc:sldMk cId="1374060409" sldId="263"/>
            <ac:spMk id="14" creationId="{426B127E-6498-4C77-9C9D-4553A5113B80}"/>
          </ac:spMkLst>
        </pc:spChg>
        <pc:picChg chg="add">
          <ac:chgData name="Kalel, Vaibhav" userId="S::vaibhav.kalel@intelizign.com::a7fb12aa-9610-439f-8c24-da96af21593d" providerId="AD" clId="Web-{DAE8546B-F855-4E46-8215-23A62B18B47E}" dt="2024-01-22T05:56:17.513" v="1523"/>
          <ac:picMkLst>
            <pc:docMk/>
            <pc:sldMk cId="1374060409" sldId="263"/>
            <ac:picMk id="7" creationId="{D838F9CA-F164-1094-4C8A-54C0DB54218D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6:10:19.401" v="1540"/>
        <pc:sldMkLst>
          <pc:docMk/>
          <pc:sldMk cId="604493700" sldId="264"/>
        </pc:sldMkLst>
        <pc:spChg chg="del">
          <ac:chgData name="Kalel, Vaibhav" userId="S::vaibhav.kalel@intelizign.com::a7fb12aa-9610-439f-8c24-da96af21593d" providerId="AD" clId="Web-{DAE8546B-F855-4E46-8215-23A62B18B47E}" dt="2024-01-22T06:07:54.896" v="1530"/>
          <ac:spMkLst>
            <pc:docMk/>
            <pc:sldMk cId="604493700" sldId="264"/>
            <ac:spMk id="2" creationId="{FAF8A00A-6650-2D8B-D36E-379FC9DA5DBE}"/>
          </ac:spMkLst>
        </pc:spChg>
        <pc:spChg chg="del">
          <ac:chgData name="Kalel, Vaibhav" userId="S::vaibhav.kalel@intelizign.com::a7fb12aa-9610-439f-8c24-da96af21593d" providerId="AD" clId="Web-{DAE8546B-F855-4E46-8215-23A62B18B47E}" dt="2024-01-22T06:06:55.410" v="1529"/>
          <ac:spMkLst>
            <pc:docMk/>
            <pc:sldMk cId="604493700" sldId="264"/>
            <ac:spMk id="3" creationId="{8ED23A19-8CFD-FDF6-59BE-674C93D7DA26}"/>
          </ac:spMkLst>
        </pc:spChg>
        <pc:spChg chg="add del mod">
          <ac:chgData name="Kalel, Vaibhav" userId="S::vaibhav.kalel@intelizign.com::a7fb12aa-9610-439f-8c24-da96af21593d" providerId="AD" clId="Web-{DAE8546B-F855-4E46-8215-23A62B18B47E}" dt="2024-01-22T06:10:07.088" v="1535"/>
          <ac:spMkLst>
            <pc:docMk/>
            <pc:sldMk cId="604493700" sldId="264"/>
            <ac:spMk id="6" creationId="{54B62010-7A7E-A1D1-E834-6C8206E66B73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9.401" v="1540"/>
          <ac:spMkLst>
            <pc:docMk/>
            <pc:sldMk cId="604493700" sldId="264"/>
            <ac:spMk id="9" creationId="{69E6EFEE-6516-482C-B143-F97F9BF89D0E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9.401" v="1540"/>
          <ac:spMkLst>
            <pc:docMk/>
            <pc:sldMk cId="604493700" sldId="264"/>
            <ac:spMk id="11" creationId="{3DF0D2C0-CD0C-470C-8851-D8B2CC417CB9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5.651" v="1537"/>
          <ac:spMkLst>
            <pc:docMk/>
            <pc:sldMk cId="604493700" sldId="264"/>
            <ac:spMk id="16" creationId="{8B089790-F4B6-46A7-BB28-7B74A9A9EFD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5.651" v="1537"/>
          <ac:spMkLst>
            <pc:docMk/>
            <pc:sldMk cId="604493700" sldId="264"/>
            <ac:spMk id="18" creationId="{9A191B90-62D1-4718-B891-6A3FC82DD6A2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9.385" v="1539"/>
          <ac:spMkLst>
            <pc:docMk/>
            <pc:sldMk cId="604493700" sldId="264"/>
            <ac:spMk id="32" creationId="{E8692C0E-60E1-439F-A1D6-F1CABA5F9653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9.385" v="1539"/>
          <ac:spMkLst>
            <pc:docMk/>
            <pc:sldMk cId="604493700" sldId="264"/>
            <ac:spMk id="33" creationId="{11DC99DB-7E80-4D1E-9069-4489287AE7A6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6:10:19.385" v="1539"/>
          <ac:spMkLst>
            <pc:docMk/>
            <pc:sldMk cId="604493700" sldId="264"/>
            <ac:spMk id="34" creationId="{E1B0B4C7-ED1F-47FB-AA86-5C0CF97DC40A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6:10:19.401" v="1540"/>
          <ac:spMkLst>
            <pc:docMk/>
            <pc:sldMk cId="604493700" sldId="264"/>
            <ac:spMk id="36" creationId="{8B089790-F4B6-46A7-BB28-7B74A9A9EFDC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6:10:19.401" v="1540"/>
          <ac:spMkLst>
            <pc:docMk/>
            <pc:sldMk cId="604493700" sldId="264"/>
            <ac:spMk id="37" creationId="{9A191B90-62D1-4718-B891-6A3FC82DD6A2}"/>
          </ac:spMkLst>
        </pc:spChg>
        <pc:grpChg chg="add del">
          <ac:chgData name="Kalel, Vaibhav" userId="S::vaibhav.kalel@intelizign.com::a7fb12aa-9610-439f-8c24-da96af21593d" providerId="AD" clId="Web-{DAE8546B-F855-4E46-8215-23A62B18B47E}" dt="2024-01-22T06:10:15.651" v="1537"/>
          <ac:grpSpMkLst>
            <pc:docMk/>
            <pc:sldMk cId="604493700" sldId="264"/>
            <ac:grpSpMk id="20" creationId="{63A1050F-42B7-42F4-9436-314DB03DE463}"/>
          </ac:grpSpMkLst>
        </pc:grpChg>
        <pc:grpChg chg="add del">
          <ac:chgData name="Kalel, Vaibhav" userId="S::vaibhav.kalel@intelizign.com::a7fb12aa-9610-439f-8c24-da96af21593d" providerId="AD" clId="Web-{DAE8546B-F855-4E46-8215-23A62B18B47E}" dt="2024-01-22T06:10:15.651" v="1537"/>
          <ac:grpSpMkLst>
            <pc:docMk/>
            <pc:sldMk cId="604493700" sldId="264"/>
            <ac:grpSpMk id="26" creationId="{CB04806E-DE07-4370-8B2D-439E32B3A25B}"/>
          </ac:grpSpMkLst>
        </pc:grpChg>
        <pc:grpChg chg="add">
          <ac:chgData name="Kalel, Vaibhav" userId="S::vaibhav.kalel@intelizign.com::a7fb12aa-9610-439f-8c24-da96af21593d" providerId="AD" clId="Web-{DAE8546B-F855-4E46-8215-23A62B18B47E}" dt="2024-01-22T06:10:19.401" v="1540"/>
          <ac:grpSpMkLst>
            <pc:docMk/>
            <pc:sldMk cId="604493700" sldId="264"/>
            <ac:grpSpMk id="38" creationId="{63A1050F-42B7-42F4-9436-314DB03DE463}"/>
          </ac:grpSpMkLst>
        </pc:grpChg>
        <pc:grpChg chg="add">
          <ac:chgData name="Kalel, Vaibhav" userId="S::vaibhav.kalel@intelizign.com::a7fb12aa-9610-439f-8c24-da96af21593d" providerId="AD" clId="Web-{DAE8546B-F855-4E46-8215-23A62B18B47E}" dt="2024-01-22T06:10:19.401" v="1540"/>
          <ac:grpSpMkLst>
            <pc:docMk/>
            <pc:sldMk cId="604493700" sldId="264"/>
            <ac:grpSpMk id="39" creationId="{CB04806E-DE07-4370-8B2D-439E32B3A25B}"/>
          </ac:grpSpMkLst>
        </pc:grpChg>
        <pc:picChg chg="add del mod ord">
          <ac:chgData name="Kalel, Vaibhav" userId="S::vaibhav.kalel@intelizign.com::a7fb12aa-9610-439f-8c24-da96af21593d" providerId="AD" clId="Web-{DAE8546B-F855-4E46-8215-23A62B18B47E}" dt="2024-01-22T06:09:57.431" v="1534"/>
          <ac:picMkLst>
            <pc:docMk/>
            <pc:sldMk cId="604493700" sldId="264"/>
            <ac:picMk id="4" creationId="{FDBDE6B9-34F8-0151-136B-1C43C4539BDF}"/>
          </ac:picMkLst>
        </pc:picChg>
        <pc:picChg chg="add mod ord">
          <ac:chgData name="Kalel, Vaibhav" userId="S::vaibhav.kalel@intelizign.com::a7fb12aa-9610-439f-8c24-da96af21593d" providerId="AD" clId="Web-{DAE8546B-F855-4E46-8215-23A62B18B47E}" dt="2024-01-22T06:10:19.401" v="1540"/>
          <ac:picMkLst>
            <pc:docMk/>
            <pc:sldMk cId="604493700" sldId="264"/>
            <ac:picMk id="7" creationId="{C8CEA177-485B-2673-E9B5-517B989A6752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6:15:07.020" v="1549"/>
        <pc:sldMkLst>
          <pc:docMk/>
          <pc:sldMk cId="2569118286" sldId="265"/>
        </pc:sldMkLst>
        <pc:spChg chg="del">
          <ac:chgData name="Kalel, Vaibhav" userId="S::vaibhav.kalel@intelizign.com::a7fb12aa-9610-439f-8c24-da96af21593d" providerId="AD" clId="Web-{DAE8546B-F855-4E46-8215-23A62B18B47E}" dt="2024-01-22T06:15:07.020" v="1549"/>
          <ac:spMkLst>
            <pc:docMk/>
            <pc:sldMk cId="2569118286" sldId="265"/>
            <ac:spMk id="2" creationId="{C58DDB3B-811C-7C46-3E1A-39177650E013}"/>
          </ac:spMkLst>
        </pc:spChg>
        <pc:spChg chg="del">
          <ac:chgData name="Kalel, Vaibhav" userId="S::vaibhav.kalel@intelizign.com::a7fb12aa-9610-439f-8c24-da96af21593d" providerId="AD" clId="Web-{DAE8546B-F855-4E46-8215-23A62B18B47E}" dt="2024-01-22T06:13:12.016" v="1542"/>
          <ac:spMkLst>
            <pc:docMk/>
            <pc:sldMk cId="2569118286" sldId="265"/>
            <ac:spMk id="3" creationId="{B160990B-1F2D-F61E-5B7B-75087D6A20DE}"/>
          </ac:spMkLst>
        </pc:spChg>
        <pc:spChg chg="add del mod">
          <ac:chgData name="Kalel, Vaibhav" userId="S::vaibhav.kalel@intelizign.com::a7fb12aa-9610-439f-8c24-da96af21593d" providerId="AD" clId="Web-{DAE8546B-F855-4E46-8215-23A62B18B47E}" dt="2024-01-22T06:14:57.426" v="1548"/>
          <ac:spMkLst>
            <pc:docMk/>
            <pc:sldMk cId="2569118286" sldId="265"/>
            <ac:spMk id="6" creationId="{7023E73C-86EA-7C21-39A2-3269F15F0FCD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6:15:07.020" v="1549"/>
          <ac:spMkLst>
            <pc:docMk/>
            <pc:sldMk cId="2569118286" sldId="265"/>
            <ac:spMk id="12" creationId="{2D2B266D-3625-4584-A5C3-7D3F672CFF30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6:15:07.020" v="1549"/>
          <ac:spMkLst>
            <pc:docMk/>
            <pc:sldMk cId="2569118286" sldId="265"/>
            <ac:spMk id="14" creationId="{C463B99A-73EE-4FBB-B7C4-F9F9BCC25C65}"/>
          </ac:spMkLst>
        </pc:spChg>
        <pc:spChg chg="add">
          <ac:chgData name="Kalel, Vaibhav" userId="S::vaibhav.kalel@intelizign.com::a7fb12aa-9610-439f-8c24-da96af21593d" providerId="AD" clId="Web-{DAE8546B-F855-4E46-8215-23A62B18B47E}" dt="2024-01-22T06:15:07.020" v="1549"/>
          <ac:spMkLst>
            <pc:docMk/>
            <pc:sldMk cId="2569118286" sldId="265"/>
            <ac:spMk id="16" creationId="{A5D2A5D1-BA0D-47D3-B051-DA7743C46E28}"/>
          </ac:spMkLst>
        </pc:spChg>
        <pc:picChg chg="add del mod ord">
          <ac:chgData name="Kalel, Vaibhav" userId="S::vaibhav.kalel@intelizign.com::a7fb12aa-9610-439f-8c24-da96af21593d" providerId="AD" clId="Web-{DAE8546B-F855-4E46-8215-23A62B18B47E}" dt="2024-01-22T06:14:52.176" v="1547"/>
          <ac:picMkLst>
            <pc:docMk/>
            <pc:sldMk cId="2569118286" sldId="265"/>
            <ac:picMk id="4" creationId="{89B3E025-DCA0-325C-B45C-4326768C1728}"/>
          </ac:picMkLst>
        </pc:picChg>
        <pc:picChg chg="add mod ord">
          <ac:chgData name="Kalel, Vaibhav" userId="S::vaibhav.kalel@intelizign.com::a7fb12aa-9610-439f-8c24-da96af21593d" providerId="AD" clId="Web-{DAE8546B-F855-4E46-8215-23A62B18B47E}" dt="2024-01-22T06:15:07.020" v="1549"/>
          <ac:picMkLst>
            <pc:docMk/>
            <pc:sldMk cId="2569118286" sldId="265"/>
            <ac:picMk id="7" creationId="{1D80A2CD-84AA-E719-DA54-8C6B33777AE9}"/>
          </ac:picMkLst>
        </pc:picChg>
      </pc:sldChg>
      <pc:sldChg chg="delSp modSp new">
        <pc:chgData name="Kalel, Vaibhav" userId="S::vaibhav.kalel@intelizign.com::a7fb12aa-9610-439f-8c24-da96af21593d" providerId="AD" clId="Web-{DAE8546B-F855-4E46-8215-23A62B18B47E}" dt="2024-01-22T06:16:19.335" v="1582" actId="20577"/>
        <pc:sldMkLst>
          <pc:docMk/>
          <pc:sldMk cId="3854236263" sldId="266"/>
        </pc:sldMkLst>
        <pc:spChg chg="del">
          <ac:chgData name="Kalel, Vaibhav" userId="S::vaibhav.kalel@intelizign.com::a7fb12aa-9610-439f-8c24-da96af21593d" providerId="AD" clId="Web-{DAE8546B-F855-4E46-8215-23A62B18B47E}" dt="2024-01-22T06:15:39.896" v="1566"/>
          <ac:spMkLst>
            <pc:docMk/>
            <pc:sldMk cId="3854236263" sldId="266"/>
            <ac:spMk id="2" creationId="{64A5A643-A8B9-7E2A-DAFC-3219C7815F30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6:16:19.335" v="1582" actId="20577"/>
          <ac:spMkLst>
            <pc:docMk/>
            <pc:sldMk cId="3854236263" sldId="266"/>
            <ac:spMk id="3" creationId="{AA37B2A7-C46F-D147-6BF4-AD61FBC8DA03}"/>
          </ac:spMkLst>
        </pc:spChg>
      </pc:sldChg>
      <pc:sldChg chg="modSp new">
        <pc:chgData name="Kalel, Vaibhav" userId="S::vaibhav.kalel@intelizign.com::a7fb12aa-9610-439f-8c24-da96af21593d" providerId="AD" clId="Web-{DAE8546B-F855-4E46-8215-23A62B18B47E}" dt="2024-01-22T09:42:12.258" v="2065" actId="20577"/>
        <pc:sldMkLst>
          <pc:docMk/>
          <pc:sldMk cId="3629646291" sldId="267"/>
        </pc:sldMkLst>
        <pc:spChg chg="mod">
          <ac:chgData name="Kalel, Vaibhav" userId="S::vaibhav.kalel@intelizign.com::a7fb12aa-9610-439f-8c24-da96af21593d" providerId="AD" clId="Web-{DAE8546B-F855-4E46-8215-23A62B18B47E}" dt="2024-01-22T09:42:12.258" v="2065" actId="20577"/>
          <ac:spMkLst>
            <pc:docMk/>
            <pc:sldMk cId="3629646291" sldId="267"/>
            <ac:spMk id="2" creationId="{45DCE754-3478-0382-D8D2-9DA38E796C5E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8:57:50.855" v="1643" actId="20577"/>
          <ac:spMkLst>
            <pc:docMk/>
            <pc:sldMk cId="3629646291" sldId="267"/>
            <ac:spMk id="3" creationId="{BFD48AA2-96F5-3D8C-3A58-1253AA2ACC4C}"/>
          </ac:spMkLst>
        </pc:sp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9:42:01.976" v="2063" actId="20577"/>
        <pc:sldMkLst>
          <pc:docMk/>
          <pc:sldMk cId="240948855" sldId="268"/>
        </pc:sldMkLst>
        <pc:spChg chg="del">
          <ac:chgData name="Kalel, Vaibhav" userId="S::vaibhav.kalel@intelizign.com::a7fb12aa-9610-439f-8c24-da96af21593d" providerId="AD" clId="Web-{DAE8546B-F855-4E46-8215-23A62B18B47E}" dt="2024-01-22T08:57:18.917" v="1639"/>
          <ac:spMkLst>
            <pc:docMk/>
            <pc:sldMk cId="240948855" sldId="268"/>
            <ac:spMk id="2" creationId="{25BBA604-90E6-8717-5370-4685C9827231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42:01.976" v="2063" actId="20577"/>
          <ac:spMkLst>
            <pc:docMk/>
            <pc:sldMk cId="240948855" sldId="268"/>
            <ac:spMk id="3" creationId="{FDB68FA3-D9D9-98C0-8644-957DFC1B17A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8" creationId="{09588DA8-065E-4F6F-8EFD-43104AB2E0CF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47.579" v="1683"/>
          <ac:spMkLst>
            <pc:docMk/>
            <pc:sldMk cId="240948855" sldId="268"/>
            <ac:spMk id="9" creationId="{E51BA4DF-2BD4-4EC2-B1DB-B27C8AC7186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10" creationId="{C4285719-470E-454C-AF62-8323075F1F5B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0.845" v="1685"/>
          <ac:spMkLst>
            <pc:docMk/>
            <pc:sldMk cId="240948855" sldId="268"/>
            <ac:spMk id="11" creationId="{907EF6B7-1338-4443-8C46-6A318D952DFD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12" creationId="{CD9FE4EF-C4D8-49A0-B2FF-81D8DB7D8A24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0.845" v="1685"/>
          <ac:spMkLst>
            <pc:docMk/>
            <pc:sldMk cId="240948855" sldId="268"/>
            <ac:spMk id="13" creationId="{DAAE4CDD-124C-4DCF-9584-B6033B545DD5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14" creationId="{4300840D-0A0B-4512-BACA-B439D5B9C57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0.845" v="1685"/>
          <ac:spMkLst>
            <pc:docMk/>
            <pc:sldMk cId="240948855" sldId="268"/>
            <ac:spMk id="15" creationId="{081E4A58-353D-44AE-B2FC-2A74E2E400F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16" creationId="{D2B78728-A580-49A7-84F9-6EF6F583ADE0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3.704" v="1687"/>
          <ac:spMkLst>
            <pc:docMk/>
            <pc:sldMk cId="240948855" sldId="268"/>
            <ac:spMk id="17" creationId="{1BB867FF-FC45-48F7-8104-F89BE54909F1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18" creationId="{38FAA1A1-D861-433F-88FA-1E9D6FD31D11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3.704" v="1687"/>
          <ac:spMkLst>
            <pc:docMk/>
            <pc:sldMk cId="240948855" sldId="268"/>
            <ac:spMk id="19" creationId="{8BB56887-D0D5-4F0C-9E19-7247EB83C8B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22" v="1679"/>
          <ac:spMkLst>
            <pc:docMk/>
            <pc:sldMk cId="240948855" sldId="268"/>
            <ac:spMk id="20" creationId="{8D71EDA1-87BF-4D5D-AB79-F346FD19278A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3.704" v="1687"/>
          <ac:spMkLst>
            <pc:docMk/>
            <pc:sldMk cId="240948855" sldId="268"/>
            <ac:spMk id="21" creationId="{081E4A58-353D-44AE-B2FC-2A74E2E400F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45.063" v="1681"/>
          <ac:spMkLst>
            <pc:docMk/>
            <pc:sldMk cId="240948855" sldId="268"/>
            <ac:spMk id="22" creationId="{907EF6B7-1338-4443-8C46-6A318D952DFD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45.063" v="1681"/>
          <ac:spMkLst>
            <pc:docMk/>
            <pc:sldMk cId="240948855" sldId="268"/>
            <ac:spMk id="23" creationId="{DAAE4CDD-124C-4DCF-9584-B6033B545DD5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45.063" v="1681"/>
          <ac:spMkLst>
            <pc:docMk/>
            <pc:sldMk cId="240948855" sldId="268"/>
            <ac:spMk id="24" creationId="{081E4A58-353D-44AE-B2FC-2A74E2E400F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7.079" v="1689"/>
          <ac:spMkLst>
            <pc:docMk/>
            <pc:sldMk cId="240948855" sldId="268"/>
            <ac:spMk id="25" creationId="{70DFC902-7D23-471A-B557-B6B6917D7A0D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7.079" v="1689"/>
          <ac:spMkLst>
            <pc:docMk/>
            <pc:sldMk cId="240948855" sldId="268"/>
            <ac:spMk id="26" creationId="{A55D5633-D557-4DCA-982C-FF36EB7A1C00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7.079" v="1689"/>
          <ac:spMkLst>
            <pc:docMk/>
            <pc:sldMk cId="240948855" sldId="268"/>
            <ac:spMk id="27" creationId="{450D3AD2-FA80-415F-A9CE-54D884561CD7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00:59.548" v="1691"/>
          <ac:spMkLst>
            <pc:docMk/>
            <pc:sldMk cId="240948855" sldId="268"/>
            <ac:spMk id="29" creationId="{E51BA4DF-2BD4-4EC2-B1DB-B27C8AC71864}"/>
          </ac:spMkLst>
        </pc:spChg>
        <pc:picChg chg="add del">
          <ac:chgData name="Kalel, Vaibhav" userId="S::vaibhav.kalel@intelizign.com::a7fb12aa-9610-439f-8c24-da96af21593d" providerId="AD" clId="Web-{DAE8546B-F855-4E46-8215-23A62B18B47E}" dt="2024-01-22T09:00:47.579" v="1683"/>
          <ac:picMkLst>
            <pc:docMk/>
            <pc:sldMk cId="240948855" sldId="268"/>
            <ac:picMk id="5" creationId="{CC808DD6-2F0B-68EC-65DE-B3074A028A3C}"/>
          </ac:picMkLst>
        </pc:picChg>
        <pc:picChg chg="add del">
          <ac:chgData name="Kalel, Vaibhav" userId="S::vaibhav.kalel@intelizign.com::a7fb12aa-9610-439f-8c24-da96af21593d" providerId="AD" clId="Web-{DAE8546B-F855-4E46-8215-23A62B18B47E}" dt="2024-01-22T09:00:59.548" v="1691"/>
          <ac:picMkLst>
            <pc:docMk/>
            <pc:sldMk cId="240948855" sldId="268"/>
            <ac:picMk id="30" creationId="{CC808DD6-2F0B-68EC-65DE-B3074A028A3C}"/>
          </ac:picMkLst>
        </pc:picChg>
      </pc:sldChg>
      <pc:sldChg chg="delSp modSp new">
        <pc:chgData name="Kalel, Vaibhav" userId="S::vaibhav.kalel@intelizign.com::a7fb12aa-9610-439f-8c24-da96af21593d" providerId="AD" clId="Web-{DAE8546B-F855-4E46-8215-23A62B18B47E}" dt="2024-01-22T09:03:49.803" v="1789" actId="20577"/>
        <pc:sldMkLst>
          <pc:docMk/>
          <pc:sldMk cId="3067080449" sldId="269"/>
        </pc:sldMkLst>
        <pc:spChg chg="del">
          <ac:chgData name="Kalel, Vaibhav" userId="S::vaibhav.kalel@intelizign.com::a7fb12aa-9610-439f-8c24-da96af21593d" providerId="AD" clId="Web-{DAE8546B-F855-4E46-8215-23A62B18B47E}" dt="2024-01-22T09:01:21.877" v="1755"/>
          <ac:spMkLst>
            <pc:docMk/>
            <pc:sldMk cId="3067080449" sldId="269"/>
            <ac:spMk id="2" creationId="{3DA9ED06-4723-239F-A496-249A9C367D19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03:49.803" v="1789" actId="20577"/>
          <ac:spMkLst>
            <pc:docMk/>
            <pc:sldMk cId="3067080449" sldId="269"/>
            <ac:spMk id="3" creationId="{74928C8C-0500-3622-6B2F-EC6C05B3CD8A}"/>
          </ac:spMkLst>
        </pc:spChg>
      </pc:sldChg>
      <pc:sldChg chg="delSp modSp new">
        <pc:chgData name="Kalel, Vaibhav" userId="S::vaibhav.kalel@intelizign.com::a7fb12aa-9610-439f-8c24-da96af21593d" providerId="AD" clId="Web-{DAE8546B-F855-4E46-8215-23A62B18B47E}" dt="2024-01-22T09:06:38.792" v="1811" actId="20577"/>
        <pc:sldMkLst>
          <pc:docMk/>
          <pc:sldMk cId="2091849276" sldId="270"/>
        </pc:sldMkLst>
        <pc:spChg chg="del mod">
          <ac:chgData name="Kalel, Vaibhav" userId="S::vaibhav.kalel@intelizign.com::a7fb12aa-9610-439f-8c24-da96af21593d" providerId="AD" clId="Web-{DAE8546B-F855-4E46-8215-23A62B18B47E}" dt="2024-01-22T09:04:09.850" v="1793"/>
          <ac:spMkLst>
            <pc:docMk/>
            <pc:sldMk cId="2091849276" sldId="270"/>
            <ac:spMk id="2" creationId="{6ACA7EDB-4C21-8761-824F-BAA562DE6977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06:38.792" v="1811" actId="20577"/>
          <ac:spMkLst>
            <pc:docMk/>
            <pc:sldMk cId="2091849276" sldId="270"/>
            <ac:spMk id="3" creationId="{287B1599-5AAA-9FCF-79AF-B11A61671D9B}"/>
          </ac:spMkLst>
        </pc:spChg>
      </pc:sldChg>
      <pc:sldChg chg="addSp delSp modSp new">
        <pc:chgData name="Kalel, Vaibhav" userId="S::vaibhav.kalel@intelizign.com::a7fb12aa-9610-439f-8c24-da96af21593d" providerId="AD" clId="Web-{DAE8546B-F855-4E46-8215-23A62B18B47E}" dt="2024-01-22T09:41:47.070" v="2061" actId="14100"/>
        <pc:sldMkLst>
          <pc:docMk/>
          <pc:sldMk cId="2358533384" sldId="271"/>
        </pc:sldMkLst>
        <pc:spChg chg="del">
          <ac:chgData name="Kalel, Vaibhav" userId="S::vaibhav.kalel@intelizign.com::a7fb12aa-9610-439f-8c24-da96af21593d" providerId="AD" clId="Web-{DAE8546B-F855-4E46-8215-23A62B18B47E}" dt="2024-01-22T09:06:53.418" v="1813"/>
          <ac:spMkLst>
            <pc:docMk/>
            <pc:sldMk cId="2358533384" sldId="271"/>
            <ac:spMk id="2" creationId="{C26FCD77-020D-6D4C-956A-690AEDDB2868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40:48.802" v="2057" actId="20577"/>
          <ac:spMkLst>
            <pc:docMk/>
            <pc:sldMk cId="2358533384" sldId="271"/>
            <ac:spMk id="3" creationId="{77A8CF29-8A3B-DEB8-A3FA-94CB7317F9DC}"/>
          </ac:spMkLst>
        </pc:spChg>
        <pc:picChg chg="add del mod">
          <ac:chgData name="Kalel, Vaibhav" userId="S::vaibhav.kalel@intelizign.com::a7fb12aa-9610-439f-8c24-da96af21593d" providerId="AD" clId="Web-{DAE8546B-F855-4E46-8215-23A62B18B47E}" dt="2024-01-22T09:40:46.209" v="2056"/>
          <ac:picMkLst>
            <pc:docMk/>
            <pc:sldMk cId="2358533384" sldId="271"/>
            <ac:picMk id="4" creationId="{CB51F66F-0CE8-29CD-8CF2-5B01164650D6}"/>
          </ac:picMkLst>
        </pc:picChg>
        <pc:picChg chg="add mod">
          <ac:chgData name="Kalel, Vaibhav" userId="S::vaibhav.kalel@intelizign.com::a7fb12aa-9610-439f-8c24-da96af21593d" providerId="AD" clId="Web-{DAE8546B-F855-4E46-8215-23A62B18B47E}" dt="2024-01-22T09:41:47.070" v="2061" actId="14100"/>
          <ac:picMkLst>
            <pc:docMk/>
            <pc:sldMk cId="2358533384" sldId="271"/>
            <ac:picMk id="5" creationId="{BECA6991-F2FC-6290-D1B1-A602F2093C41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10:47.455" v="1848" actId="20577"/>
        <pc:sldMkLst>
          <pc:docMk/>
          <pc:sldMk cId="2268482365" sldId="272"/>
        </pc:sldMkLst>
        <pc:spChg chg="del">
          <ac:chgData name="Kalel, Vaibhav" userId="S::vaibhav.kalel@intelizign.com::a7fb12aa-9610-439f-8c24-da96af21593d" providerId="AD" clId="Web-{DAE8546B-F855-4E46-8215-23A62B18B47E}" dt="2024-01-22T09:09:19.968" v="1839"/>
          <ac:spMkLst>
            <pc:docMk/>
            <pc:sldMk cId="2268482365" sldId="272"/>
            <ac:spMk id="2" creationId="{E3700B68-E1E2-E6A2-7B3E-39567DDD1AB0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10:47.455" v="1848" actId="20577"/>
          <ac:spMkLst>
            <pc:docMk/>
            <pc:sldMk cId="2268482365" sldId="272"/>
            <ac:spMk id="3" creationId="{0726C4B1-D081-F731-2A4A-7E1276F936D2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10:35.486" v="1847" actId="1076"/>
          <ac:picMkLst>
            <pc:docMk/>
            <pc:sldMk cId="2268482365" sldId="272"/>
            <ac:picMk id="4" creationId="{FBA9FAE9-6641-6FC0-8D13-933732623EAF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14:24.914" v="1867" actId="1076"/>
        <pc:sldMkLst>
          <pc:docMk/>
          <pc:sldMk cId="21327115" sldId="273"/>
        </pc:sldMkLst>
        <pc:spChg chg="del">
          <ac:chgData name="Kalel, Vaibhav" userId="S::vaibhav.kalel@intelizign.com::a7fb12aa-9610-439f-8c24-da96af21593d" providerId="AD" clId="Web-{DAE8546B-F855-4E46-8215-23A62B18B47E}" dt="2024-01-22T09:11:19.941" v="1852"/>
          <ac:spMkLst>
            <pc:docMk/>
            <pc:sldMk cId="21327115" sldId="273"/>
            <ac:spMk id="2" creationId="{88DFA193-EFE3-C735-93A2-5AC2FD50B165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14:12.367" v="1863" actId="20577"/>
          <ac:spMkLst>
            <pc:docMk/>
            <pc:sldMk cId="21327115" sldId="273"/>
            <ac:spMk id="3" creationId="{3E24E455-521F-81A6-98BB-FAA4BBC0E995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14:24.914" v="1867" actId="1076"/>
          <ac:picMkLst>
            <pc:docMk/>
            <pc:sldMk cId="21327115" sldId="273"/>
            <ac:picMk id="4" creationId="{877C0FB3-2D94-3718-FD0D-B87DA9EEAF3A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17:09.138" v="1892" actId="14100"/>
        <pc:sldMkLst>
          <pc:docMk/>
          <pc:sldMk cId="2727768033" sldId="274"/>
        </pc:sldMkLst>
        <pc:spChg chg="del">
          <ac:chgData name="Kalel, Vaibhav" userId="S::vaibhav.kalel@intelizign.com::a7fb12aa-9610-439f-8c24-da96af21593d" providerId="AD" clId="Web-{DAE8546B-F855-4E46-8215-23A62B18B47E}" dt="2024-01-22T09:14:39.306" v="1869"/>
          <ac:spMkLst>
            <pc:docMk/>
            <pc:sldMk cId="2727768033" sldId="274"/>
            <ac:spMk id="2" creationId="{53B4B95A-AA64-BDB8-5236-A619E610DBCF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16:52.356" v="1891" actId="20577"/>
          <ac:spMkLst>
            <pc:docMk/>
            <pc:sldMk cId="2727768033" sldId="274"/>
            <ac:spMk id="3" creationId="{73196534-48A6-1B91-D23C-2E966351CB3A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17:09.138" v="1892" actId="14100"/>
          <ac:picMkLst>
            <pc:docMk/>
            <pc:sldMk cId="2727768033" sldId="274"/>
            <ac:picMk id="4" creationId="{8B3CCA38-72FE-3D26-1E1E-618BC5C6939B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20:01.033" v="1905" actId="1076"/>
        <pc:sldMkLst>
          <pc:docMk/>
          <pc:sldMk cId="2855681195" sldId="275"/>
        </pc:sldMkLst>
        <pc:spChg chg="del">
          <ac:chgData name="Kalel, Vaibhav" userId="S::vaibhav.kalel@intelizign.com::a7fb12aa-9610-439f-8c24-da96af21593d" providerId="AD" clId="Web-{DAE8546B-F855-4E46-8215-23A62B18B47E}" dt="2024-01-22T09:17:19.060" v="1894"/>
          <ac:spMkLst>
            <pc:docMk/>
            <pc:sldMk cId="2855681195" sldId="275"/>
            <ac:spMk id="2" creationId="{1222AABA-55EF-EFBD-FE95-29CA729E656A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19:56.674" v="1903" actId="20577"/>
          <ac:spMkLst>
            <pc:docMk/>
            <pc:sldMk cId="2855681195" sldId="275"/>
            <ac:spMk id="3" creationId="{4B410C64-F9CE-F8F6-4A63-95873AADCF86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20:01.033" v="1905" actId="1076"/>
          <ac:picMkLst>
            <pc:docMk/>
            <pc:sldMk cId="2855681195" sldId="275"/>
            <ac:picMk id="4" creationId="{BD560DB3-57CF-B3FD-4B6C-A4AC341F592B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23:24.195" v="1925" actId="14100"/>
        <pc:sldMkLst>
          <pc:docMk/>
          <pc:sldMk cId="1784340030" sldId="276"/>
        </pc:sldMkLst>
        <pc:spChg chg="del">
          <ac:chgData name="Kalel, Vaibhav" userId="S::vaibhav.kalel@intelizign.com::a7fb12aa-9610-439f-8c24-da96af21593d" providerId="AD" clId="Web-{DAE8546B-F855-4E46-8215-23A62B18B47E}" dt="2024-01-22T09:20:28.831" v="1907"/>
          <ac:spMkLst>
            <pc:docMk/>
            <pc:sldMk cId="1784340030" sldId="276"/>
            <ac:spMk id="2" creationId="{E1ADF6C1-6727-6179-D5D3-5DF15E5AC04D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21:57.740" v="1915" actId="20577"/>
          <ac:spMkLst>
            <pc:docMk/>
            <pc:sldMk cId="1784340030" sldId="276"/>
            <ac:spMk id="3" creationId="{962F71AC-2097-491C-63F0-F4DAC014CFAF}"/>
          </ac:spMkLst>
        </pc:spChg>
        <pc:picChg chg="add del mod">
          <ac:chgData name="Kalel, Vaibhav" userId="S::vaibhav.kalel@intelizign.com::a7fb12aa-9610-439f-8c24-da96af21593d" providerId="AD" clId="Web-{DAE8546B-F855-4E46-8215-23A62B18B47E}" dt="2024-01-22T09:23:19.320" v="1923"/>
          <ac:picMkLst>
            <pc:docMk/>
            <pc:sldMk cId="1784340030" sldId="276"/>
            <ac:picMk id="4" creationId="{8ECFF719-D55B-7EAB-3866-5F6B127C016E}"/>
          </ac:picMkLst>
        </pc:picChg>
        <pc:picChg chg="add mod">
          <ac:chgData name="Kalel, Vaibhav" userId="S::vaibhav.kalel@intelizign.com::a7fb12aa-9610-439f-8c24-da96af21593d" providerId="AD" clId="Web-{DAE8546B-F855-4E46-8215-23A62B18B47E}" dt="2024-01-22T09:23:24.195" v="1925" actId="14100"/>
          <ac:picMkLst>
            <pc:docMk/>
            <pc:sldMk cId="1784340030" sldId="276"/>
            <ac:picMk id="5" creationId="{4E1B693C-6A8F-555F-DAE2-ED05E7AAF892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25:44.074" v="1940" actId="20577"/>
        <pc:sldMkLst>
          <pc:docMk/>
          <pc:sldMk cId="1294241282" sldId="277"/>
        </pc:sldMkLst>
        <pc:spChg chg="del">
          <ac:chgData name="Kalel, Vaibhav" userId="S::vaibhav.kalel@intelizign.com::a7fb12aa-9610-439f-8c24-da96af21593d" providerId="AD" clId="Web-{DAE8546B-F855-4E46-8215-23A62B18B47E}" dt="2024-01-22T09:23:38.727" v="1927"/>
          <ac:spMkLst>
            <pc:docMk/>
            <pc:sldMk cId="1294241282" sldId="277"/>
            <ac:spMk id="2" creationId="{09751F80-2D0E-5F9E-E3EA-3AC2D35F50AD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25:44.074" v="1940" actId="20577"/>
          <ac:spMkLst>
            <pc:docMk/>
            <pc:sldMk cId="1294241282" sldId="277"/>
            <ac:spMk id="3" creationId="{F2459593-522F-FC41-8D50-57506E9F6A33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25:39.855" v="1938" actId="1076"/>
          <ac:picMkLst>
            <pc:docMk/>
            <pc:sldMk cId="1294241282" sldId="277"/>
            <ac:picMk id="4" creationId="{922E8F16-1EE1-BF59-DC52-E688A12F4894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28:11.063" v="1951" actId="14100"/>
        <pc:sldMkLst>
          <pc:docMk/>
          <pc:sldMk cId="644202902" sldId="278"/>
        </pc:sldMkLst>
        <pc:spChg chg="del">
          <ac:chgData name="Kalel, Vaibhav" userId="S::vaibhav.kalel@intelizign.com::a7fb12aa-9610-439f-8c24-da96af21593d" providerId="AD" clId="Web-{DAE8546B-F855-4E46-8215-23A62B18B47E}" dt="2024-01-22T09:26:42.310" v="1944"/>
          <ac:spMkLst>
            <pc:docMk/>
            <pc:sldMk cId="644202902" sldId="278"/>
            <ac:spMk id="2" creationId="{F27DFCB1-FD2C-DF72-FB05-DA2A2C228B83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27:26.514" v="1948" actId="20577"/>
          <ac:spMkLst>
            <pc:docMk/>
            <pc:sldMk cId="644202902" sldId="278"/>
            <ac:spMk id="3" creationId="{E4E0DDCE-12D3-032F-5B50-7B6C588FCB6D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28:11.063" v="1951" actId="14100"/>
          <ac:picMkLst>
            <pc:docMk/>
            <pc:sldMk cId="644202902" sldId="278"/>
            <ac:picMk id="4" creationId="{0CD28A0A-72D3-DF55-1F9A-9553D5025306}"/>
          </ac:picMkLst>
        </pc:picChg>
      </pc:sldChg>
      <pc:sldChg chg="new del">
        <pc:chgData name="Kalel, Vaibhav" userId="S::vaibhav.kalel@intelizign.com::a7fb12aa-9610-439f-8c24-da96af21593d" providerId="AD" clId="Web-{DAE8546B-F855-4E46-8215-23A62B18B47E}" dt="2024-01-22T09:26:35.247" v="1942"/>
        <pc:sldMkLst>
          <pc:docMk/>
          <pc:sldMk cId="1882970531" sldId="278"/>
        </pc:sldMkLst>
      </pc:sldChg>
      <pc:sldChg chg="addSp delSp modSp new">
        <pc:chgData name="Kalel, Vaibhav" userId="S::vaibhav.kalel@intelizign.com::a7fb12aa-9610-439f-8c24-da96af21593d" providerId="AD" clId="Web-{DAE8546B-F855-4E46-8215-23A62B18B47E}" dt="2024-01-22T09:30:58.677" v="1974" actId="14100"/>
        <pc:sldMkLst>
          <pc:docMk/>
          <pc:sldMk cId="1377932160" sldId="279"/>
        </pc:sldMkLst>
        <pc:spChg chg="del">
          <ac:chgData name="Kalel, Vaibhav" userId="S::vaibhav.kalel@intelizign.com::a7fb12aa-9610-439f-8c24-da96af21593d" providerId="AD" clId="Web-{DAE8546B-F855-4E46-8215-23A62B18B47E}" dt="2024-01-22T09:28:41.954" v="1953"/>
          <ac:spMkLst>
            <pc:docMk/>
            <pc:sldMk cId="1377932160" sldId="279"/>
            <ac:spMk id="2" creationId="{EAF95834-0959-FA7C-7D2C-508A5FA54D92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30:02.284" v="1969" actId="20577"/>
          <ac:spMkLst>
            <pc:docMk/>
            <pc:sldMk cId="1377932160" sldId="279"/>
            <ac:spMk id="3" creationId="{B8C546C9-BD2B-F8ED-ACC5-F0AE26B30601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29:43.612" v="1963" actId="1076"/>
          <ac:picMkLst>
            <pc:docMk/>
            <pc:sldMk cId="1377932160" sldId="279"/>
            <ac:picMk id="4" creationId="{FD3BC49E-0D44-FF60-DF83-810E403EA35C}"/>
          </ac:picMkLst>
        </pc:picChg>
        <pc:picChg chg="add mod">
          <ac:chgData name="Kalel, Vaibhav" userId="S::vaibhav.kalel@intelizign.com::a7fb12aa-9610-439f-8c24-da96af21593d" providerId="AD" clId="Web-{DAE8546B-F855-4E46-8215-23A62B18B47E}" dt="2024-01-22T09:30:58.677" v="1974" actId="14100"/>
          <ac:picMkLst>
            <pc:docMk/>
            <pc:sldMk cId="1377932160" sldId="279"/>
            <ac:picMk id="5" creationId="{C5B23CA9-35DE-6511-B66F-1E5731BF4AEF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34:10.416" v="2016" actId="20577"/>
        <pc:sldMkLst>
          <pc:docMk/>
          <pc:sldMk cId="3725764174" sldId="280"/>
        </pc:sldMkLst>
        <pc:spChg chg="del">
          <ac:chgData name="Kalel, Vaibhav" userId="S::vaibhav.kalel@intelizign.com::a7fb12aa-9610-439f-8c24-da96af21593d" providerId="AD" clId="Web-{DAE8546B-F855-4E46-8215-23A62B18B47E}" dt="2024-01-22T09:31:21.021" v="1976"/>
          <ac:spMkLst>
            <pc:docMk/>
            <pc:sldMk cId="3725764174" sldId="280"/>
            <ac:spMk id="2" creationId="{F1AB00BB-D970-BD18-7343-C8B3BC7828F6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34:10.416" v="2016" actId="20577"/>
          <ac:spMkLst>
            <pc:docMk/>
            <pc:sldMk cId="3725764174" sldId="280"/>
            <ac:spMk id="3" creationId="{39F162F7-5203-63E3-DB40-DB52544F7EBC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33:57.494" v="2013" actId="1076"/>
          <ac:picMkLst>
            <pc:docMk/>
            <pc:sldMk cId="3725764174" sldId="280"/>
            <ac:picMk id="4" creationId="{4AF6F624-FD20-B291-88D8-19E80E9E3079}"/>
          </ac:picMkLst>
        </pc:picChg>
      </pc:sldChg>
      <pc:sldChg chg="addSp delSp modSp new">
        <pc:chgData name="Kalel, Vaibhav" userId="S::vaibhav.kalel@intelizign.com::a7fb12aa-9610-439f-8c24-da96af21593d" providerId="AD" clId="Web-{DAE8546B-F855-4E46-8215-23A62B18B47E}" dt="2024-01-22T09:35:31.419" v="2026" actId="14100"/>
        <pc:sldMkLst>
          <pc:docMk/>
          <pc:sldMk cId="3717018788" sldId="281"/>
        </pc:sldMkLst>
        <pc:spChg chg="del">
          <ac:chgData name="Kalel, Vaibhav" userId="S::vaibhav.kalel@intelizign.com::a7fb12aa-9610-439f-8c24-da96af21593d" providerId="AD" clId="Web-{DAE8546B-F855-4E46-8215-23A62B18B47E}" dt="2024-01-22T09:34:17.823" v="2018"/>
          <ac:spMkLst>
            <pc:docMk/>
            <pc:sldMk cId="3717018788" sldId="281"/>
            <ac:spMk id="2" creationId="{57D48259-3798-8670-0BF2-5894C213A6C6}"/>
          </ac:spMkLst>
        </pc:spChg>
        <pc:spChg chg="mod">
          <ac:chgData name="Kalel, Vaibhav" userId="S::vaibhav.kalel@intelizign.com::a7fb12aa-9610-439f-8c24-da96af21593d" providerId="AD" clId="Web-{DAE8546B-F855-4E46-8215-23A62B18B47E}" dt="2024-01-22T09:34:53.730" v="2023" actId="20577"/>
          <ac:spMkLst>
            <pc:docMk/>
            <pc:sldMk cId="3717018788" sldId="281"/>
            <ac:spMk id="3" creationId="{C81FA153-0F40-C717-9C86-8E52CFCE9405}"/>
          </ac:spMkLst>
        </pc:spChg>
        <pc:picChg chg="add mod">
          <ac:chgData name="Kalel, Vaibhav" userId="S::vaibhav.kalel@intelizign.com::a7fb12aa-9610-439f-8c24-da96af21593d" providerId="AD" clId="Web-{DAE8546B-F855-4E46-8215-23A62B18B47E}" dt="2024-01-22T09:35:31.419" v="2026" actId="14100"/>
          <ac:picMkLst>
            <pc:docMk/>
            <pc:sldMk cId="3717018788" sldId="281"/>
            <ac:picMk id="4" creationId="{430C1538-D789-0CA3-8FAE-61BE7EF618E6}"/>
          </ac:picMkLst>
        </pc:picChg>
      </pc:sldChg>
      <pc:sldChg chg="addSp delSp modSp new mod setBg">
        <pc:chgData name="Kalel, Vaibhav" userId="S::vaibhav.kalel@intelizign.com::a7fb12aa-9610-439f-8c24-da96af21593d" providerId="AD" clId="Web-{DAE8546B-F855-4E46-8215-23A62B18B47E}" dt="2024-01-22T09:39:01.503" v="2055" actId="1076"/>
        <pc:sldMkLst>
          <pc:docMk/>
          <pc:sldMk cId="4159999995" sldId="282"/>
        </pc:sldMkLst>
        <pc:spChg chg="del">
          <ac:chgData name="Kalel, Vaibhav" userId="S::vaibhav.kalel@intelizign.com::a7fb12aa-9610-439f-8c24-da96af21593d" providerId="AD" clId="Web-{DAE8546B-F855-4E46-8215-23A62B18B47E}" dt="2024-01-22T09:36:00.498" v="2028"/>
          <ac:spMkLst>
            <pc:docMk/>
            <pc:sldMk cId="4159999995" sldId="282"/>
            <ac:spMk id="2" creationId="{963B7FD1-6E88-BCD7-9050-EFA3B7B1BC54}"/>
          </ac:spMkLst>
        </pc:spChg>
        <pc:spChg chg="del mod">
          <ac:chgData name="Kalel, Vaibhav" userId="S::vaibhav.kalel@intelizign.com::a7fb12aa-9610-439f-8c24-da96af21593d" providerId="AD" clId="Web-{DAE8546B-F855-4E46-8215-23A62B18B47E}" dt="2024-01-22T09:36:52.733" v="2033"/>
          <ac:spMkLst>
            <pc:docMk/>
            <pc:sldMk cId="4159999995" sldId="282"/>
            <ac:spMk id="3" creationId="{59575A85-EB82-9E82-20C0-09BAA5A43106}"/>
          </ac:spMkLst>
        </pc:spChg>
        <pc:spChg chg="add mod">
          <ac:chgData name="Kalel, Vaibhav" userId="S::vaibhav.kalel@intelizign.com::a7fb12aa-9610-439f-8c24-da96af21593d" providerId="AD" clId="Web-{DAE8546B-F855-4E46-8215-23A62B18B47E}" dt="2024-01-22T09:38:51.549" v="2052" actId="20577"/>
          <ac:spMkLst>
            <pc:docMk/>
            <pc:sldMk cId="4159999995" sldId="282"/>
            <ac:spMk id="6" creationId="{318AAC6C-E73B-6F1D-0225-A5FF9BF994A8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37:20.422" v="2036"/>
          <ac:spMkLst>
            <pc:docMk/>
            <pc:sldMk cId="4159999995" sldId="282"/>
            <ac:spMk id="9" creationId="{8B089790-F4B6-46A7-BB28-7B74A9A9EFDC}"/>
          </ac:spMkLst>
        </pc:spChg>
        <pc:spChg chg="add del">
          <ac:chgData name="Kalel, Vaibhav" userId="S::vaibhav.kalel@intelizign.com::a7fb12aa-9610-439f-8c24-da96af21593d" providerId="AD" clId="Web-{DAE8546B-F855-4E46-8215-23A62B18B47E}" dt="2024-01-22T09:37:20.422" v="2036"/>
          <ac:spMkLst>
            <pc:docMk/>
            <pc:sldMk cId="4159999995" sldId="282"/>
            <ac:spMk id="11" creationId="{9A191B90-62D1-4718-B891-6A3FC82DD6A2}"/>
          </ac:spMkLst>
        </pc:spChg>
        <pc:grpChg chg="add del">
          <ac:chgData name="Kalel, Vaibhav" userId="S::vaibhav.kalel@intelizign.com::a7fb12aa-9610-439f-8c24-da96af21593d" providerId="AD" clId="Web-{DAE8546B-F855-4E46-8215-23A62B18B47E}" dt="2024-01-22T09:37:20.422" v="2036"/>
          <ac:grpSpMkLst>
            <pc:docMk/>
            <pc:sldMk cId="4159999995" sldId="282"/>
            <ac:grpSpMk id="13" creationId="{63A1050F-42B7-42F4-9436-314DB03DE463}"/>
          </ac:grpSpMkLst>
        </pc:grpChg>
        <pc:grpChg chg="add del">
          <ac:chgData name="Kalel, Vaibhav" userId="S::vaibhav.kalel@intelizign.com::a7fb12aa-9610-439f-8c24-da96af21593d" providerId="AD" clId="Web-{DAE8546B-F855-4E46-8215-23A62B18B47E}" dt="2024-01-22T09:37:20.422" v="2036"/>
          <ac:grpSpMkLst>
            <pc:docMk/>
            <pc:sldMk cId="4159999995" sldId="282"/>
            <ac:grpSpMk id="19" creationId="{CB04806E-DE07-4370-8B2D-439E32B3A25B}"/>
          </ac:grpSpMkLst>
        </pc:grpChg>
        <pc:picChg chg="add del mod ord">
          <ac:chgData name="Kalel, Vaibhav" userId="S::vaibhav.kalel@intelizign.com::a7fb12aa-9610-439f-8c24-da96af21593d" providerId="AD" clId="Web-{DAE8546B-F855-4E46-8215-23A62B18B47E}" dt="2024-01-22T09:38:12.642" v="2043"/>
          <ac:picMkLst>
            <pc:docMk/>
            <pc:sldMk cId="4159999995" sldId="282"/>
            <ac:picMk id="4" creationId="{E1526F02-0A4F-2EA1-A647-0DB933122448}"/>
          </ac:picMkLst>
        </pc:picChg>
        <pc:picChg chg="add mod">
          <ac:chgData name="Kalel, Vaibhav" userId="S::vaibhav.kalel@intelizign.com::a7fb12aa-9610-439f-8c24-da96af21593d" providerId="AD" clId="Web-{DAE8546B-F855-4E46-8215-23A62B18B47E}" dt="2024-01-22T09:39:01.503" v="2055" actId="1076"/>
          <ac:picMkLst>
            <pc:docMk/>
            <pc:sldMk cId="4159999995" sldId="282"/>
            <ac:picMk id="7" creationId="{C37C8793-68C5-FCD4-9C8B-1A597FC2280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A8673-FD43-4574-A183-3DD7CE04543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AD29D1-4D1D-435D-A081-CD2148F92C14}">
      <dgm:prSet/>
      <dgm:spPr/>
      <dgm:t>
        <a:bodyPr/>
        <a:lstStyle/>
        <a:p>
          <a:r>
            <a:rPr lang="en-US"/>
            <a:t>What is Gitops?</a:t>
          </a:r>
        </a:p>
      </dgm:t>
    </dgm:pt>
    <dgm:pt modelId="{DB59E319-FFC1-49E0-9ED7-315F52985D96}" type="parTrans" cxnId="{A967EC85-4E0F-43B0-8D51-8BDAED8BCBEE}">
      <dgm:prSet/>
      <dgm:spPr/>
      <dgm:t>
        <a:bodyPr/>
        <a:lstStyle/>
        <a:p>
          <a:endParaRPr lang="en-US"/>
        </a:p>
      </dgm:t>
    </dgm:pt>
    <dgm:pt modelId="{DDC9A509-6100-4885-8A9E-34EBDF31D192}" type="sibTrans" cxnId="{A967EC85-4E0F-43B0-8D51-8BDAED8BCBEE}">
      <dgm:prSet/>
      <dgm:spPr/>
      <dgm:t>
        <a:bodyPr/>
        <a:lstStyle/>
        <a:p>
          <a:endParaRPr lang="en-US"/>
        </a:p>
      </dgm:t>
    </dgm:pt>
    <dgm:pt modelId="{413C2F61-D33E-4C75-8A8C-3B4473900F8A}">
      <dgm:prSet/>
      <dgm:spPr/>
      <dgm:t>
        <a:bodyPr/>
        <a:lstStyle/>
        <a:p>
          <a:r>
            <a:rPr lang="en-US"/>
            <a:t>Gitops Delivers</a:t>
          </a:r>
        </a:p>
      </dgm:t>
    </dgm:pt>
    <dgm:pt modelId="{A8B6D4A5-36AE-4680-A450-C380F65B4969}" type="parTrans" cxnId="{9FA27695-3FF6-4ED5-BA5B-978874D61DB7}">
      <dgm:prSet/>
      <dgm:spPr/>
      <dgm:t>
        <a:bodyPr/>
        <a:lstStyle/>
        <a:p>
          <a:endParaRPr lang="en-US"/>
        </a:p>
      </dgm:t>
    </dgm:pt>
    <dgm:pt modelId="{88B56CBE-FAFD-4D26-80AA-A8B80DEEE8AC}" type="sibTrans" cxnId="{9FA27695-3FF6-4ED5-BA5B-978874D61DB7}">
      <dgm:prSet/>
      <dgm:spPr/>
      <dgm:t>
        <a:bodyPr/>
        <a:lstStyle/>
        <a:p>
          <a:endParaRPr lang="en-US"/>
        </a:p>
      </dgm:t>
    </dgm:pt>
    <dgm:pt modelId="{B3E48A88-A70E-43A5-BFF3-48245B68FB09}">
      <dgm:prSet/>
      <dgm:spPr/>
      <dgm:t>
        <a:bodyPr/>
        <a:lstStyle/>
        <a:p>
          <a:r>
            <a:rPr lang="en-US"/>
            <a:t>Gitops Tools</a:t>
          </a:r>
        </a:p>
      </dgm:t>
    </dgm:pt>
    <dgm:pt modelId="{8D0A1092-4019-4854-AC55-A33DD649BB0A}" type="parTrans" cxnId="{5D82255D-3E10-4C06-9E45-C0A3172D75EF}">
      <dgm:prSet/>
      <dgm:spPr/>
      <dgm:t>
        <a:bodyPr/>
        <a:lstStyle/>
        <a:p>
          <a:endParaRPr lang="en-US"/>
        </a:p>
      </dgm:t>
    </dgm:pt>
    <dgm:pt modelId="{023A0FF0-7B1C-4211-B295-E54F1A97A64F}" type="sibTrans" cxnId="{5D82255D-3E10-4C06-9E45-C0A3172D75EF}">
      <dgm:prSet/>
      <dgm:spPr/>
      <dgm:t>
        <a:bodyPr/>
        <a:lstStyle/>
        <a:p>
          <a:endParaRPr lang="en-US"/>
        </a:p>
      </dgm:t>
    </dgm:pt>
    <dgm:pt modelId="{E2AB3EF5-A914-4CEE-88A2-35EF90DA435E}">
      <dgm:prSet/>
      <dgm:spPr/>
      <dgm:t>
        <a:bodyPr/>
        <a:lstStyle/>
        <a:p>
          <a:r>
            <a:rPr lang="en-US"/>
            <a:t>Argo Cd</a:t>
          </a:r>
        </a:p>
      </dgm:t>
    </dgm:pt>
    <dgm:pt modelId="{5A62AB78-4877-4878-9EEF-C97C84E5980F}" type="parTrans" cxnId="{33588B90-C884-4539-8E82-A69511B04115}">
      <dgm:prSet/>
      <dgm:spPr/>
      <dgm:t>
        <a:bodyPr/>
        <a:lstStyle/>
        <a:p>
          <a:endParaRPr lang="en-US"/>
        </a:p>
      </dgm:t>
    </dgm:pt>
    <dgm:pt modelId="{38EBFD80-AA53-4D54-828E-07C53F72CEC0}" type="sibTrans" cxnId="{33588B90-C884-4539-8E82-A69511B04115}">
      <dgm:prSet/>
      <dgm:spPr/>
      <dgm:t>
        <a:bodyPr/>
        <a:lstStyle/>
        <a:p>
          <a:endParaRPr lang="en-US"/>
        </a:p>
      </dgm:t>
    </dgm:pt>
    <dgm:pt modelId="{8C9B2F3E-44BB-47D9-B5D8-F4749BC606B8}">
      <dgm:prSet/>
      <dgm:spPr/>
      <dgm:t>
        <a:bodyPr/>
        <a:lstStyle/>
        <a:p>
          <a:r>
            <a:rPr lang="en-US"/>
            <a:t>Challenges without ArgoCD</a:t>
          </a:r>
        </a:p>
      </dgm:t>
    </dgm:pt>
    <dgm:pt modelId="{5A989D90-11A7-47E5-A227-50D2217D0DE5}" type="parTrans" cxnId="{68F0DB4B-CC10-4BD1-8CDB-395844A4F17B}">
      <dgm:prSet/>
      <dgm:spPr/>
      <dgm:t>
        <a:bodyPr/>
        <a:lstStyle/>
        <a:p>
          <a:endParaRPr lang="en-US"/>
        </a:p>
      </dgm:t>
    </dgm:pt>
    <dgm:pt modelId="{0391824C-96E1-405C-AEFB-205E754F410A}" type="sibTrans" cxnId="{68F0DB4B-CC10-4BD1-8CDB-395844A4F17B}">
      <dgm:prSet/>
      <dgm:spPr/>
      <dgm:t>
        <a:bodyPr/>
        <a:lstStyle/>
        <a:p>
          <a:endParaRPr lang="en-US"/>
        </a:p>
      </dgm:t>
    </dgm:pt>
    <dgm:pt modelId="{28EAC02D-B900-4A12-A4BC-38DF82830385}">
      <dgm:prSet/>
      <dgm:spPr/>
      <dgm:t>
        <a:bodyPr/>
        <a:lstStyle/>
        <a:p>
          <a:r>
            <a:rPr lang="en-US"/>
            <a:t>Advantages of ArgoCD</a:t>
          </a:r>
        </a:p>
      </dgm:t>
    </dgm:pt>
    <dgm:pt modelId="{FB69B713-8F4C-437A-BC69-38E273446FC1}" type="parTrans" cxnId="{6B539C5B-87B3-40E1-B034-0D7C311FF3BE}">
      <dgm:prSet/>
      <dgm:spPr/>
      <dgm:t>
        <a:bodyPr/>
        <a:lstStyle/>
        <a:p>
          <a:endParaRPr lang="en-US"/>
        </a:p>
      </dgm:t>
    </dgm:pt>
    <dgm:pt modelId="{58D0301E-0B3C-465D-8CB2-F7F21A27E2AC}" type="sibTrans" cxnId="{6B539C5B-87B3-40E1-B034-0D7C311FF3BE}">
      <dgm:prSet/>
      <dgm:spPr/>
      <dgm:t>
        <a:bodyPr/>
        <a:lstStyle/>
        <a:p>
          <a:endParaRPr lang="en-US"/>
        </a:p>
      </dgm:t>
    </dgm:pt>
    <dgm:pt modelId="{52C6C5D3-3EBE-4916-A401-F346C6982847}">
      <dgm:prSet/>
      <dgm:spPr/>
      <dgm:t>
        <a:bodyPr/>
        <a:lstStyle/>
        <a:p>
          <a:r>
            <a:rPr lang="en-US"/>
            <a:t>What we have choose </a:t>
          </a:r>
        </a:p>
      </dgm:t>
    </dgm:pt>
    <dgm:pt modelId="{D950AC81-41E7-4BFF-8E40-A31475A85DDC}" type="parTrans" cxnId="{327863D1-958E-48B4-BFC3-5F8D0F10FEDF}">
      <dgm:prSet/>
      <dgm:spPr/>
      <dgm:t>
        <a:bodyPr/>
        <a:lstStyle/>
        <a:p>
          <a:endParaRPr lang="en-US"/>
        </a:p>
      </dgm:t>
    </dgm:pt>
    <dgm:pt modelId="{FE5E96E2-97C1-40A7-98E9-38C7AC5838B7}" type="sibTrans" cxnId="{327863D1-958E-48B4-BFC3-5F8D0F10FEDF}">
      <dgm:prSet/>
      <dgm:spPr/>
      <dgm:t>
        <a:bodyPr/>
        <a:lstStyle/>
        <a:p>
          <a:endParaRPr lang="en-US"/>
        </a:p>
      </dgm:t>
    </dgm:pt>
    <dgm:pt modelId="{022DA440-3B2E-4733-98B5-5727C20C45E5}" type="pres">
      <dgm:prSet presAssocID="{8B4A8673-FD43-4574-A183-3DD7CE04543C}" presName="compositeShape" presStyleCnt="0">
        <dgm:presLayoutVars>
          <dgm:chMax val="7"/>
          <dgm:dir/>
          <dgm:resizeHandles val="exact"/>
        </dgm:presLayoutVars>
      </dgm:prSet>
      <dgm:spPr/>
    </dgm:pt>
    <dgm:pt modelId="{15DD3462-0738-4031-A98F-E065336487C9}" type="pres">
      <dgm:prSet presAssocID="{8B4A8673-FD43-4574-A183-3DD7CE04543C}" presName="wedge1" presStyleLbl="node1" presStyleIdx="0" presStyleCnt="7"/>
      <dgm:spPr/>
    </dgm:pt>
    <dgm:pt modelId="{27F7ED23-502A-4957-B36F-5987AA9131A7}" type="pres">
      <dgm:prSet presAssocID="{8B4A8673-FD43-4574-A183-3DD7CE04543C}" presName="dummy1a" presStyleCnt="0"/>
      <dgm:spPr/>
    </dgm:pt>
    <dgm:pt modelId="{A6DBC414-0CD6-4EF6-A6BD-A81C9F083B0B}" type="pres">
      <dgm:prSet presAssocID="{8B4A8673-FD43-4574-A183-3DD7CE04543C}" presName="dummy1b" presStyleCnt="0"/>
      <dgm:spPr/>
    </dgm:pt>
    <dgm:pt modelId="{D5C70B45-DFC1-478C-8936-094608AEDD0F}" type="pres">
      <dgm:prSet presAssocID="{8B4A8673-FD43-4574-A183-3DD7CE04543C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C7C8FC1-44F2-47D6-9A53-B9D901822EC1}" type="pres">
      <dgm:prSet presAssocID="{8B4A8673-FD43-4574-A183-3DD7CE04543C}" presName="wedge2" presStyleLbl="node1" presStyleIdx="1" presStyleCnt="7"/>
      <dgm:spPr/>
    </dgm:pt>
    <dgm:pt modelId="{D2D2582F-C555-4F80-9C6D-54D2781D1259}" type="pres">
      <dgm:prSet presAssocID="{8B4A8673-FD43-4574-A183-3DD7CE04543C}" presName="dummy2a" presStyleCnt="0"/>
      <dgm:spPr/>
    </dgm:pt>
    <dgm:pt modelId="{B591D704-C8D9-4562-8A5E-837BF5DFB6D8}" type="pres">
      <dgm:prSet presAssocID="{8B4A8673-FD43-4574-A183-3DD7CE04543C}" presName="dummy2b" presStyleCnt="0"/>
      <dgm:spPr/>
    </dgm:pt>
    <dgm:pt modelId="{C430BB35-26F5-405B-805E-32346A28D740}" type="pres">
      <dgm:prSet presAssocID="{8B4A8673-FD43-4574-A183-3DD7CE04543C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7854E4A-AAE9-48D6-9919-D90E3E36D6AE}" type="pres">
      <dgm:prSet presAssocID="{8B4A8673-FD43-4574-A183-3DD7CE04543C}" presName="wedge3" presStyleLbl="node1" presStyleIdx="2" presStyleCnt="7"/>
      <dgm:spPr/>
    </dgm:pt>
    <dgm:pt modelId="{31B5C554-B9C8-44E3-8971-103F7584BD41}" type="pres">
      <dgm:prSet presAssocID="{8B4A8673-FD43-4574-A183-3DD7CE04543C}" presName="dummy3a" presStyleCnt="0"/>
      <dgm:spPr/>
    </dgm:pt>
    <dgm:pt modelId="{21853A09-F504-41F5-81DB-E575FCE6A2B9}" type="pres">
      <dgm:prSet presAssocID="{8B4A8673-FD43-4574-A183-3DD7CE04543C}" presName="dummy3b" presStyleCnt="0"/>
      <dgm:spPr/>
    </dgm:pt>
    <dgm:pt modelId="{66BEE577-CCF1-4EE9-B7FF-B56DAFDAFF93}" type="pres">
      <dgm:prSet presAssocID="{8B4A8673-FD43-4574-A183-3DD7CE04543C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882E3BB-0C58-4B38-8FF6-DCC591A32D6C}" type="pres">
      <dgm:prSet presAssocID="{8B4A8673-FD43-4574-A183-3DD7CE04543C}" presName="wedge4" presStyleLbl="node1" presStyleIdx="3" presStyleCnt="7"/>
      <dgm:spPr/>
    </dgm:pt>
    <dgm:pt modelId="{93FDF903-E376-4AB3-B168-A2954E8B5C47}" type="pres">
      <dgm:prSet presAssocID="{8B4A8673-FD43-4574-A183-3DD7CE04543C}" presName="dummy4a" presStyleCnt="0"/>
      <dgm:spPr/>
    </dgm:pt>
    <dgm:pt modelId="{D4882B3F-BB3B-487E-A632-3946BD0587EF}" type="pres">
      <dgm:prSet presAssocID="{8B4A8673-FD43-4574-A183-3DD7CE04543C}" presName="dummy4b" presStyleCnt="0"/>
      <dgm:spPr/>
    </dgm:pt>
    <dgm:pt modelId="{38741E26-E98E-450E-A476-1F84749CDD0A}" type="pres">
      <dgm:prSet presAssocID="{8B4A8673-FD43-4574-A183-3DD7CE04543C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8F4ACEFA-32DA-4963-813D-9E9387742CF0}" type="pres">
      <dgm:prSet presAssocID="{8B4A8673-FD43-4574-A183-3DD7CE04543C}" presName="wedge5" presStyleLbl="node1" presStyleIdx="4" presStyleCnt="7"/>
      <dgm:spPr/>
    </dgm:pt>
    <dgm:pt modelId="{29A2B93F-D5CD-46C6-BD0D-832AB23C394C}" type="pres">
      <dgm:prSet presAssocID="{8B4A8673-FD43-4574-A183-3DD7CE04543C}" presName="dummy5a" presStyleCnt="0"/>
      <dgm:spPr/>
    </dgm:pt>
    <dgm:pt modelId="{7E2FF94F-27E9-4097-9786-9112BF5E7C27}" type="pres">
      <dgm:prSet presAssocID="{8B4A8673-FD43-4574-A183-3DD7CE04543C}" presName="dummy5b" presStyleCnt="0"/>
      <dgm:spPr/>
    </dgm:pt>
    <dgm:pt modelId="{24FC63D5-E29A-43E2-8073-A22CBBDD6C05}" type="pres">
      <dgm:prSet presAssocID="{8B4A8673-FD43-4574-A183-3DD7CE04543C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555AEE3-BE05-4AE4-97CD-177FE3673615}" type="pres">
      <dgm:prSet presAssocID="{8B4A8673-FD43-4574-A183-3DD7CE04543C}" presName="wedge6" presStyleLbl="node1" presStyleIdx="5" presStyleCnt="7"/>
      <dgm:spPr/>
    </dgm:pt>
    <dgm:pt modelId="{5C911106-23B4-4779-93BA-F4694F03B3C5}" type="pres">
      <dgm:prSet presAssocID="{8B4A8673-FD43-4574-A183-3DD7CE04543C}" presName="dummy6a" presStyleCnt="0"/>
      <dgm:spPr/>
    </dgm:pt>
    <dgm:pt modelId="{FD2A12A8-BDE5-4701-9751-34C25F60D43A}" type="pres">
      <dgm:prSet presAssocID="{8B4A8673-FD43-4574-A183-3DD7CE04543C}" presName="dummy6b" presStyleCnt="0"/>
      <dgm:spPr/>
    </dgm:pt>
    <dgm:pt modelId="{A63BBD7A-36A8-498B-9147-415DF710756B}" type="pres">
      <dgm:prSet presAssocID="{8B4A8673-FD43-4574-A183-3DD7CE04543C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7AEDB8A-D949-490D-9676-2F841F820445}" type="pres">
      <dgm:prSet presAssocID="{8B4A8673-FD43-4574-A183-3DD7CE04543C}" presName="wedge7" presStyleLbl="node1" presStyleIdx="6" presStyleCnt="7"/>
      <dgm:spPr/>
    </dgm:pt>
    <dgm:pt modelId="{D314FE88-8B64-4CEF-A62E-9A0E25F74872}" type="pres">
      <dgm:prSet presAssocID="{8B4A8673-FD43-4574-A183-3DD7CE04543C}" presName="dummy7a" presStyleCnt="0"/>
      <dgm:spPr/>
    </dgm:pt>
    <dgm:pt modelId="{5E7B17CB-D46B-4F8F-99F0-E225C00D09E8}" type="pres">
      <dgm:prSet presAssocID="{8B4A8673-FD43-4574-A183-3DD7CE04543C}" presName="dummy7b" presStyleCnt="0"/>
      <dgm:spPr/>
    </dgm:pt>
    <dgm:pt modelId="{ACB321BA-5B42-4AB4-AA8D-7059DAC584BF}" type="pres">
      <dgm:prSet presAssocID="{8B4A8673-FD43-4574-A183-3DD7CE04543C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607AADFD-B9EF-45DE-AE84-A209F402A05C}" type="pres">
      <dgm:prSet presAssocID="{DDC9A509-6100-4885-8A9E-34EBDF31D192}" presName="arrowWedge1" presStyleLbl="fgSibTrans2D1" presStyleIdx="0" presStyleCnt="7"/>
      <dgm:spPr/>
    </dgm:pt>
    <dgm:pt modelId="{0F25F491-65C1-4786-9234-4265B4289375}" type="pres">
      <dgm:prSet presAssocID="{88B56CBE-FAFD-4D26-80AA-A8B80DEEE8AC}" presName="arrowWedge2" presStyleLbl="fgSibTrans2D1" presStyleIdx="1" presStyleCnt="7"/>
      <dgm:spPr/>
    </dgm:pt>
    <dgm:pt modelId="{7C623C90-ED1C-4F0C-9F2A-734E14136A14}" type="pres">
      <dgm:prSet presAssocID="{023A0FF0-7B1C-4211-B295-E54F1A97A64F}" presName="arrowWedge3" presStyleLbl="fgSibTrans2D1" presStyleIdx="2" presStyleCnt="7"/>
      <dgm:spPr/>
    </dgm:pt>
    <dgm:pt modelId="{667D3B2B-F209-4FEB-B195-CC9921475DAF}" type="pres">
      <dgm:prSet presAssocID="{38EBFD80-AA53-4D54-828E-07C53F72CEC0}" presName="arrowWedge4" presStyleLbl="fgSibTrans2D1" presStyleIdx="3" presStyleCnt="7"/>
      <dgm:spPr/>
    </dgm:pt>
    <dgm:pt modelId="{C185EBC8-9094-4BCF-B0BB-F17204A4442A}" type="pres">
      <dgm:prSet presAssocID="{0391824C-96E1-405C-AEFB-205E754F410A}" presName="arrowWedge5" presStyleLbl="fgSibTrans2D1" presStyleIdx="4" presStyleCnt="7"/>
      <dgm:spPr/>
    </dgm:pt>
    <dgm:pt modelId="{D7AB951F-E755-408F-80C0-E69017266532}" type="pres">
      <dgm:prSet presAssocID="{58D0301E-0B3C-465D-8CB2-F7F21A27E2AC}" presName="arrowWedge6" presStyleLbl="fgSibTrans2D1" presStyleIdx="5" presStyleCnt="7"/>
      <dgm:spPr/>
    </dgm:pt>
    <dgm:pt modelId="{758BCD3C-E84D-4637-9046-AA145F21716A}" type="pres">
      <dgm:prSet presAssocID="{FE5E96E2-97C1-40A7-98E9-38C7AC5838B7}" presName="arrowWedge7" presStyleLbl="fgSibTrans2D1" presStyleIdx="6" presStyleCnt="7"/>
      <dgm:spPr/>
    </dgm:pt>
  </dgm:ptLst>
  <dgm:cxnLst>
    <dgm:cxn modelId="{7C778007-E04F-47F9-8C16-03CF9EA83FD1}" type="presOf" srcId="{28EAC02D-B900-4A12-A4BC-38DF82830385}" destId="{F555AEE3-BE05-4AE4-97CD-177FE3673615}" srcOrd="0" destOrd="0" presId="urn:microsoft.com/office/officeart/2005/8/layout/cycle8"/>
    <dgm:cxn modelId="{03324A22-4DD0-46CE-A555-CAB0C7D46345}" type="presOf" srcId="{52C6C5D3-3EBE-4916-A401-F346C6982847}" destId="{57AEDB8A-D949-490D-9676-2F841F820445}" srcOrd="0" destOrd="0" presId="urn:microsoft.com/office/officeart/2005/8/layout/cycle8"/>
    <dgm:cxn modelId="{6B539C5B-87B3-40E1-B034-0D7C311FF3BE}" srcId="{8B4A8673-FD43-4574-A183-3DD7CE04543C}" destId="{28EAC02D-B900-4A12-A4BC-38DF82830385}" srcOrd="5" destOrd="0" parTransId="{FB69B713-8F4C-437A-BC69-38E273446FC1}" sibTransId="{58D0301E-0B3C-465D-8CB2-F7F21A27E2AC}"/>
    <dgm:cxn modelId="{5D82255D-3E10-4C06-9E45-C0A3172D75EF}" srcId="{8B4A8673-FD43-4574-A183-3DD7CE04543C}" destId="{B3E48A88-A70E-43A5-BFF3-48245B68FB09}" srcOrd="2" destOrd="0" parTransId="{8D0A1092-4019-4854-AC55-A33DD649BB0A}" sibTransId="{023A0FF0-7B1C-4211-B295-E54F1A97A64F}"/>
    <dgm:cxn modelId="{2D408847-C65D-4B7E-B599-47E35B38D6F2}" type="presOf" srcId="{8B4A8673-FD43-4574-A183-3DD7CE04543C}" destId="{022DA440-3B2E-4733-98B5-5727C20C45E5}" srcOrd="0" destOrd="0" presId="urn:microsoft.com/office/officeart/2005/8/layout/cycle8"/>
    <dgm:cxn modelId="{738F9C49-FB07-4F05-B22B-552258905E1B}" type="presOf" srcId="{28EAC02D-B900-4A12-A4BC-38DF82830385}" destId="{A63BBD7A-36A8-498B-9147-415DF710756B}" srcOrd="1" destOrd="0" presId="urn:microsoft.com/office/officeart/2005/8/layout/cycle8"/>
    <dgm:cxn modelId="{68F0DB4B-CC10-4BD1-8CDB-395844A4F17B}" srcId="{8B4A8673-FD43-4574-A183-3DD7CE04543C}" destId="{8C9B2F3E-44BB-47D9-B5D8-F4749BC606B8}" srcOrd="4" destOrd="0" parTransId="{5A989D90-11A7-47E5-A227-50D2217D0DE5}" sibTransId="{0391824C-96E1-405C-AEFB-205E754F410A}"/>
    <dgm:cxn modelId="{2E78AC77-3B4E-43C0-A95B-222EA6780FAC}" type="presOf" srcId="{8C9B2F3E-44BB-47D9-B5D8-F4749BC606B8}" destId="{24FC63D5-E29A-43E2-8073-A22CBBDD6C05}" srcOrd="1" destOrd="0" presId="urn:microsoft.com/office/officeart/2005/8/layout/cycle8"/>
    <dgm:cxn modelId="{A967EC85-4E0F-43B0-8D51-8BDAED8BCBEE}" srcId="{8B4A8673-FD43-4574-A183-3DD7CE04543C}" destId="{C0AD29D1-4D1D-435D-A081-CD2148F92C14}" srcOrd="0" destOrd="0" parTransId="{DB59E319-FFC1-49E0-9ED7-315F52985D96}" sibTransId="{DDC9A509-6100-4885-8A9E-34EBDF31D192}"/>
    <dgm:cxn modelId="{33588B90-C884-4539-8E82-A69511B04115}" srcId="{8B4A8673-FD43-4574-A183-3DD7CE04543C}" destId="{E2AB3EF5-A914-4CEE-88A2-35EF90DA435E}" srcOrd="3" destOrd="0" parTransId="{5A62AB78-4877-4878-9EEF-C97C84E5980F}" sibTransId="{38EBFD80-AA53-4D54-828E-07C53F72CEC0}"/>
    <dgm:cxn modelId="{CEA71592-B787-4848-A290-7B99092A89C9}" type="presOf" srcId="{C0AD29D1-4D1D-435D-A081-CD2148F92C14}" destId="{15DD3462-0738-4031-A98F-E065336487C9}" srcOrd="0" destOrd="0" presId="urn:microsoft.com/office/officeart/2005/8/layout/cycle8"/>
    <dgm:cxn modelId="{9FA27695-3FF6-4ED5-BA5B-978874D61DB7}" srcId="{8B4A8673-FD43-4574-A183-3DD7CE04543C}" destId="{413C2F61-D33E-4C75-8A8C-3B4473900F8A}" srcOrd="1" destOrd="0" parTransId="{A8B6D4A5-36AE-4680-A450-C380F65B4969}" sibTransId="{88B56CBE-FAFD-4D26-80AA-A8B80DEEE8AC}"/>
    <dgm:cxn modelId="{C98314A6-40F5-4A7D-83A7-86AD2BE1F029}" type="presOf" srcId="{8C9B2F3E-44BB-47D9-B5D8-F4749BC606B8}" destId="{8F4ACEFA-32DA-4963-813D-9E9387742CF0}" srcOrd="0" destOrd="0" presId="urn:microsoft.com/office/officeart/2005/8/layout/cycle8"/>
    <dgm:cxn modelId="{1CB264C0-8304-44C4-8579-82515E1122A6}" type="presOf" srcId="{B3E48A88-A70E-43A5-BFF3-48245B68FB09}" destId="{66BEE577-CCF1-4EE9-B7FF-B56DAFDAFF93}" srcOrd="1" destOrd="0" presId="urn:microsoft.com/office/officeart/2005/8/layout/cycle8"/>
    <dgm:cxn modelId="{0B0445C7-131D-4B71-A4B0-440837248542}" type="presOf" srcId="{413C2F61-D33E-4C75-8A8C-3B4473900F8A}" destId="{C430BB35-26F5-405B-805E-32346A28D740}" srcOrd="1" destOrd="0" presId="urn:microsoft.com/office/officeart/2005/8/layout/cycle8"/>
    <dgm:cxn modelId="{327863D1-958E-48B4-BFC3-5F8D0F10FEDF}" srcId="{8B4A8673-FD43-4574-A183-3DD7CE04543C}" destId="{52C6C5D3-3EBE-4916-A401-F346C6982847}" srcOrd="6" destOrd="0" parTransId="{D950AC81-41E7-4BFF-8E40-A31475A85DDC}" sibTransId="{FE5E96E2-97C1-40A7-98E9-38C7AC5838B7}"/>
    <dgm:cxn modelId="{774B68D4-B78D-455A-B1F3-8EE970F2AD31}" type="presOf" srcId="{B3E48A88-A70E-43A5-BFF3-48245B68FB09}" destId="{B7854E4A-AAE9-48D6-9919-D90E3E36D6AE}" srcOrd="0" destOrd="0" presId="urn:microsoft.com/office/officeart/2005/8/layout/cycle8"/>
    <dgm:cxn modelId="{698ACFDB-A4F4-42D5-80BA-BF2D71A72941}" type="presOf" srcId="{C0AD29D1-4D1D-435D-A081-CD2148F92C14}" destId="{D5C70B45-DFC1-478C-8936-094608AEDD0F}" srcOrd="1" destOrd="0" presId="urn:microsoft.com/office/officeart/2005/8/layout/cycle8"/>
    <dgm:cxn modelId="{6F361EDE-6896-46CD-8D05-7C050542D2A0}" type="presOf" srcId="{413C2F61-D33E-4C75-8A8C-3B4473900F8A}" destId="{1C7C8FC1-44F2-47D6-9A53-B9D901822EC1}" srcOrd="0" destOrd="0" presId="urn:microsoft.com/office/officeart/2005/8/layout/cycle8"/>
    <dgm:cxn modelId="{BFB001E1-C635-4FDE-A9BF-B90D97A191DE}" type="presOf" srcId="{E2AB3EF5-A914-4CEE-88A2-35EF90DA435E}" destId="{38741E26-E98E-450E-A476-1F84749CDD0A}" srcOrd="1" destOrd="0" presId="urn:microsoft.com/office/officeart/2005/8/layout/cycle8"/>
    <dgm:cxn modelId="{A7C2B9E8-675B-4ED5-9DE4-1FC3446BFDE3}" type="presOf" srcId="{52C6C5D3-3EBE-4916-A401-F346C6982847}" destId="{ACB321BA-5B42-4AB4-AA8D-7059DAC584BF}" srcOrd="1" destOrd="0" presId="urn:microsoft.com/office/officeart/2005/8/layout/cycle8"/>
    <dgm:cxn modelId="{87AFE3F5-EF5F-4FF7-8E25-68D3170391DA}" type="presOf" srcId="{E2AB3EF5-A914-4CEE-88A2-35EF90DA435E}" destId="{A882E3BB-0C58-4B38-8FF6-DCC591A32D6C}" srcOrd="0" destOrd="0" presId="urn:microsoft.com/office/officeart/2005/8/layout/cycle8"/>
    <dgm:cxn modelId="{C2E240AD-E730-41E6-BC56-23F8C784B76E}" type="presParOf" srcId="{022DA440-3B2E-4733-98B5-5727C20C45E5}" destId="{15DD3462-0738-4031-A98F-E065336487C9}" srcOrd="0" destOrd="0" presId="urn:microsoft.com/office/officeart/2005/8/layout/cycle8"/>
    <dgm:cxn modelId="{A367C360-BB6C-4394-9567-8B836B2CEFDF}" type="presParOf" srcId="{022DA440-3B2E-4733-98B5-5727C20C45E5}" destId="{27F7ED23-502A-4957-B36F-5987AA9131A7}" srcOrd="1" destOrd="0" presId="urn:microsoft.com/office/officeart/2005/8/layout/cycle8"/>
    <dgm:cxn modelId="{C8367EB4-6FAC-4B93-A0D7-722744A8B60B}" type="presParOf" srcId="{022DA440-3B2E-4733-98B5-5727C20C45E5}" destId="{A6DBC414-0CD6-4EF6-A6BD-A81C9F083B0B}" srcOrd="2" destOrd="0" presId="urn:microsoft.com/office/officeart/2005/8/layout/cycle8"/>
    <dgm:cxn modelId="{954F0D82-48B3-402C-BEEA-4D0739CCC488}" type="presParOf" srcId="{022DA440-3B2E-4733-98B5-5727C20C45E5}" destId="{D5C70B45-DFC1-478C-8936-094608AEDD0F}" srcOrd="3" destOrd="0" presId="urn:microsoft.com/office/officeart/2005/8/layout/cycle8"/>
    <dgm:cxn modelId="{01AA61FE-1D8C-404C-B7B5-13C7582C23A8}" type="presParOf" srcId="{022DA440-3B2E-4733-98B5-5727C20C45E5}" destId="{1C7C8FC1-44F2-47D6-9A53-B9D901822EC1}" srcOrd="4" destOrd="0" presId="urn:microsoft.com/office/officeart/2005/8/layout/cycle8"/>
    <dgm:cxn modelId="{A6F9AF13-1D9A-4325-BF39-64FA09B6BBF4}" type="presParOf" srcId="{022DA440-3B2E-4733-98B5-5727C20C45E5}" destId="{D2D2582F-C555-4F80-9C6D-54D2781D1259}" srcOrd="5" destOrd="0" presId="urn:microsoft.com/office/officeart/2005/8/layout/cycle8"/>
    <dgm:cxn modelId="{B0EFFF83-3285-47D4-AF7E-7BE4A83609A9}" type="presParOf" srcId="{022DA440-3B2E-4733-98B5-5727C20C45E5}" destId="{B591D704-C8D9-4562-8A5E-837BF5DFB6D8}" srcOrd="6" destOrd="0" presId="urn:microsoft.com/office/officeart/2005/8/layout/cycle8"/>
    <dgm:cxn modelId="{5AA015DE-7C1C-4964-A13D-A17125905ABA}" type="presParOf" srcId="{022DA440-3B2E-4733-98B5-5727C20C45E5}" destId="{C430BB35-26F5-405B-805E-32346A28D740}" srcOrd="7" destOrd="0" presId="urn:microsoft.com/office/officeart/2005/8/layout/cycle8"/>
    <dgm:cxn modelId="{277D8EAA-5C18-4116-B912-CA97E420E648}" type="presParOf" srcId="{022DA440-3B2E-4733-98B5-5727C20C45E5}" destId="{B7854E4A-AAE9-48D6-9919-D90E3E36D6AE}" srcOrd="8" destOrd="0" presId="urn:microsoft.com/office/officeart/2005/8/layout/cycle8"/>
    <dgm:cxn modelId="{28E8A33C-A423-441A-B924-A451D5D16381}" type="presParOf" srcId="{022DA440-3B2E-4733-98B5-5727C20C45E5}" destId="{31B5C554-B9C8-44E3-8971-103F7584BD41}" srcOrd="9" destOrd="0" presId="urn:microsoft.com/office/officeart/2005/8/layout/cycle8"/>
    <dgm:cxn modelId="{D888BE62-A04F-4AD4-BA35-B13B03A642FA}" type="presParOf" srcId="{022DA440-3B2E-4733-98B5-5727C20C45E5}" destId="{21853A09-F504-41F5-81DB-E575FCE6A2B9}" srcOrd="10" destOrd="0" presId="urn:microsoft.com/office/officeart/2005/8/layout/cycle8"/>
    <dgm:cxn modelId="{45549C89-0AAA-4EAF-AD68-5875F8001F0F}" type="presParOf" srcId="{022DA440-3B2E-4733-98B5-5727C20C45E5}" destId="{66BEE577-CCF1-4EE9-B7FF-B56DAFDAFF93}" srcOrd="11" destOrd="0" presId="urn:microsoft.com/office/officeart/2005/8/layout/cycle8"/>
    <dgm:cxn modelId="{83FE9625-6804-4FFD-8562-E0C7AE498DFE}" type="presParOf" srcId="{022DA440-3B2E-4733-98B5-5727C20C45E5}" destId="{A882E3BB-0C58-4B38-8FF6-DCC591A32D6C}" srcOrd="12" destOrd="0" presId="urn:microsoft.com/office/officeart/2005/8/layout/cycle8"/>
    <dgm:cxn modelId="{0DDC898F-0855-48DD-BCF2-E2A012D1B939}" type="presParOf" srcId="{022DA440-3B2E-4733-98B5-5727C20C45E5}" destId="{93FDF903-E376-4AB3-B168-A2954E8B5C47}" srcOrd="13" destOrd="0" presId="urn:microsoft.com/office/officeart/2005/8/layout/cycle8"/>
    <dgm:cxn modelId="{2F14A8D1-945A-42F8-B270-9EEED546BB35}" type="presParOf" srcId="{022DA440-3B2E-4733-98B5-5727C20C45E5}" destId="{D4882B3F-BB3B-487E-A632-3946BD0587EF}" srcOrd="14" destOrd="0" presId="urn:microsoft.com/office/officeart/2005/8/layout/cycle8"/>
    <dgm:cxn modelId="{0E58B41F-3478-45E5-8D86-973E8C1831B6}" type="presParOf" srcId="{022DA440-3B2E-4733-98B5-5727C20C45E5}" destId="{38741E26-E98E-450E-A476-1F84749CDD0A}" srcOrd="15" destOrd="0" presId="urn:microsoft.com/office/officeart/2005/8/layout/cycle8"/>
    <dgm:cxn modelId="{94EC56ED-7134-4E44-8595-696392A7A7E6}" type="presParOf" srcId="{022DA440-3B2E-4733-98B5-5727C20C45E5}" destId="{8F4ACEFA-32DA-4963-813D-9E9387742CF0}" srcOrd="16" destOrd="0" presId="urn:microsoft.com/office/officeart/2005/8/layout/cycle8"/>
    <dgm:cxn modelId="{44DCB43A-09BC-4655-AE28-73C945BA0645}" type="presParOf" srcId="{022DA440-3B2E-4733-98B5-5727C20C45E5}" destId="{29A2B93F-D5CD-46C6-BD0D-832AB23C394C}" srcOrd="17" destOrd="0" presId="urn:microsoft.com/office/officeart/2005/8/layout/cycle8"/>
    <dgm:cxn modelId="{8B70BDDB-B473-4CDA-9D7E-4FF662B5DDB2}" type="presParOf" srcId="{022DA440-3B2E-4733-98B5-5727C20C45E5}" destId="{7E2FF94F-27E9-4097-9786-9112BF5E7C27}" srcOrd="18" destOrd="0" presId="urn:microsoft.com/office/officeart/2005/8/layout/cycle8"/>
    <dgm:cxn modelId="{6DBDC510-FC0C-4A06-A4E8-E97811A40ACA}" type="presParOf" srcId="{022DA440-3B2E-4733-98B5-5727C20C45E5}" destId="{24FC63D5-E29A-43E2-8073-A22CBBDD6C05}" srcOrd="19" destOrd="0" presId="urn:microsoft.com/office/officeart/2005/8/layout/cycle8"/>
    <dgm:cxn modelId="{FC263AF0-6321-4B1A-9443-52E1321DB279}" type="presParOf" srcId="{022DA440-3B2E-4733-98B5-5727C20C45E5}" destId="{F555AEE3-BE05-4AE4-97CD-177FE3673615}" srcOrd="20" destOrd="0" presId="urn:microsoft.com/office/officeart/2005/8/layout/cycle8"/>
    <dgm:cxn modelId="{B80F9EA5-98FB-4ACF-8846-70F5F590B455}" type="presParOf" srcId="{022DA440-3B2E-4733-98B5-5727C20C45E5}" destId="{5C911106-23B4-4779-93BA-F4694F03B3C5}" srcOrd="21" destOrd="0" presId="urn:microsoft.com/office/officeart/2005/8/layout/cycle8"/>
    <dgm:cxn modelId="{ACFACE10-F119-4EB9-A166-8FF7643F7524}" type="presParOf" srcId="{022DA440-3B2E-4733-98B5-5727C20C45E5}" destId="{FD2A12A8-BDE5-4701-9751-34C25F60D43A}" srcOrd="22" destOrd="0" presId="urn:microsoft.com/office/officeart/2005/8/layout/cycle8"/>
    <dgm:cxn modelId="{9AAF812F-87F6-46DC-88B0-30E17F4C30B3}" type="presParOf" srcId="{022DA440-3B2E-4733-98B5-5727C20C45E5}" destId="{A63BBD7A-36A8-498B-9147-415DF710756B}" srcOrd="23" destOrd="0" presId="urn:microsoft.com/office/officeart/2005/8/layout/cycle8"/>
    <dgm:cxn modelId="{8412AFAC-0B60-48D8-BB90-4C311CA58BC7}" type="presParOf" srcId="{022DA440-3B2E-4733-98B5-5727C20C45E5}" destId="{57AEDB8A-D949-490D-9676-2F841F820445}" srcOrd="24" destOrd="0" presId="urn:microsoft.com/office/officeart/2005/8/layout/cycle8"/>
    <dgm:cxn modelId="{C87EC241-50BB-4753-B8B7-282643FE0FF3}" type="presParOf" srcId="{022DA440-3B2E-4733-98B5-5727C20C45E5}" destId="{D314FE88-8B64-4CEF-A62E-9A0E25F74872}" srcOrd="25" destOrd="0" presId="urn:microsoft.com/office/officeart/2005/8/layout/cycle8"/>
    <dgm:cxn modelId="{A12DCAEA-A66E-4A01-873E-0E5F4ACCE59A}" type="presParOf" srcId="{022DA440-3B2E-4733-98B5-5727C20C45E5}" destId="{5E7B17CB-D46B-4F8F-99F0-E225C00D09E8}" srcOrd="26" destOrd="0" presId="urn:microsoft.com/office/officeart/2005/8/layout/cycle8"/>
    <dgm:cxn modelId="{3E091414-C7C1-48E8-8F4A-73CFA86FC8D8}" type="presParOf" srcId="{022DA440-3B2E-4733-98B5-5727C20C45E5}" destId="{ACB321BA-5B42-4AB4-AA8D-7059DAC584BF}" srcOrd="27" destOrd="0" presId="urn:microsoft.com/office/officeart/2005/8/layout/cycle8"/>
    <dgm:cxn modelId="{888FEF51-2DC5-4011-87C3-11E9D37FDF9B}" type="presParOf" srcId="{022DA440-3B2E-4733-98B5-5727C20C45E5}" destId="{607AADFD-B9EF-45DE-AE84-A209F402A05C}" srcOrd="28" destOrd="0" presId="urn:microsoft.com/office/officeart/2005/8/layout/cycle8"/>
    <dgm:cxn modelId="{1DB2390C-8FE9-4BAA-A8A6-7DBD8C249325}" type="presParOf" srcId="{022DA440-3B2E-4733-98B5-5727C20C45E5}" destId="{0F25F491-65C1-4786-9234-4265B4289375}" srcOrd="29" destOrd="0" presId="urn:microsoft.com/office/officeart/2005/8/layout/cycle8"/>
    <dgm:cxn modelId="{0EE7495B-40C9-4B36-A116-33911AD1CA8A}" type="presParOf" srcId="{022DA440-3B2E-4733-98B5-5727C20C45E5}" destId="{7C623C90-ED1C-4F0C-9F2A-734E14136A14}" srcOrd="30" destOrd="0" presId="urn:microsoft.com/office/officeart/2005/8/layout/cycle8"/>
    <dgm:cxn modelId="{BADF0C26-ACEB-4F59-AD44-858A92F429C9}" type="presParOf" srcId="{022DA440-3B2E-4733-98B5-5727C20C45E5}" destId="{667D3B2B-F209-4FEB-B195-CC9921475DAF}" srcOrd="31" destOrd="0" presId="urn:microsoft.com/office/officeart/2005/8/layout/cycle8"/>
    <dgm:cxn modelId="{454099B2-EDF2-4F86-90FC-B14A6913153F}" type="presParOf" srcId="{022DA440-3B2E-4733-98B5-5727C20C45E5}" destId="{C185EBC8-9094-4BCF-B0BB-F17204A4442A}" srcOrd="32" destOrd="0" presId="urn:microsoft.com/office/officeart/2005/8/layout/cycle8"/>
    <dgm:cxn modelId="{652AA0B0-C0AA-481E-9981-F87021413CCA}" type="presParOf" srcId="{022DA440-3B2E-4733-98B5-5727C20C45E5}" destId="{D7AB951F-E755-408F-80C0-E69017266532}" srcOrd="33" destOrd="0" presId="urn:microsoft.com/office/officeart/2005/8/layout/cycle8"/>
    <dgm:cxn modelId="{55177DCC-2EBB-4359-AC3B-BBA5FCB4A3CC}" type="presParOf" srcId="{022DA440-3B2E-4733-98B5-5727C20C45E5}" destId="{758BCD3C-E84D-4637-9046-AA145F21716A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E9CC4-2FF2-4536-AFC5-D746B2668CF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8DBC-6A3F-4D0D-A619-6D17DD0C3C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Gitops is a new approach to continuous Delivery</a:t>
          </a:r>
        </a:p>
      </dgm:t>
    </dgm:pt>
    <dgm:pt modelId="{BDD622AB-E450-4020-AACE-38518CA6FEED}" type="parTrans" cxnId="{CAD88723-CCC9-44D3-91A1-FCCDD996842F}">
      <dgm:prSet/>
      <dgm:spPr/>
      <dgm:t>
        <a:bodyPr/>
        <a:lstStyle/>
        <a:p>
          <a:endParaRPr lang="en-US"/>
        </a:p>
      </dgm:t>
    </dgm:pt>
    <dgm:pt modelId="{E7BD2BEA-6914-4A8A-9BFD-2C9112D9DADD}" type="sibTrans" cxnId="{CAD88723-CCC9-44D3-91A1-FCCDD99684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BEEC99-AB59-41CC-8FB3-4B2E0F2AF3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leverages Git as a single source of truth for declarative infrastructure and applications, providing both revision and change control .</a:t>
          </a:r>
        </a:p>
      </dgm:t>
    </dgm:pt>
    <dgm:pt modelId="{863F2828-D77B-49FD-96B9-F04D087F72CC}" type="parTrans" cxnId="{DEA4C9B7-9488-48A7-9ECC-5780ABBC655E}">
      <dgm:prSet/>
      <dgm:spPr/>
      <dgm:t>
        <a:bodyPr/>
        <a:lstStyle/>
        <a:p>
          <a:endParaRPr lang="en-US"/>
        </a:p>
      </dgm:t>
    </dgm:pt>
    <dgm:pt modelId="{732B3655-3745-48EC-AC9A-96407FB6F5CD}" type="sibTrans" cxnId="{DEA4C9B7-9488-48A7-9ECC-5780ABBC65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CEFC1A-303C-4221-87C2-1FD59E0B87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 Git set delivery pipelines make pull requests accelerate and simplify both the application deployment and the operations task to K8s.</a:t>
          </a:r>
        </a:p>
      </dgm:t>
    </dgm:pt>
    <dgm:pt modelId="{FBB17A5F-D822-47F1-8871-57DD2E762A43}" type="parTrans" cxnId="{C191EA1C-75E6-491F-9C1E-F9F14CE26D7C}">
      <dgm:prSet/>
      <dgm:spPr/>
      <dgm:t>
        <a:bodyPr/>
        <a:lstStyle/>
        <a:p>
          <a:endParaRPr lang="en-US"/>
        </a:p>
      </dgm:t>
    </dgm:pt>
    <dgm:pt modelId="{9F52A48B-569E-4A42-AB0B-B8E44FA9F5C0}" type="sibTrans" cxnId="{C191EA1C-75E6-491F-9C1E-F9F14CE26D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FAA949-0CC1-443D-A6E6-13E8BC8E8B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Gitops with K8s provide next level of infrastructure-as-code and immutable infrastructure through declarative continuous delivery systems.</a:t>
          </a:r>
        </a:p>
      </dgm:t>
    </dgm:pt>
    <dgm:pt modelId="{746D02F7-D04A-4D29-9BD4-18B2D456F8DA}" type="parTrans" cxnId="{CA61B4B9-FB2A-409C-9313-82F9BC2540AE}">
      <dgm:prSet/>
      <dgm:spPr/>
      <dgm:t>
        <a:bodyPr/>
        <a:lstStyle/>
        <a:p>
          <a:endParaRPr lang="en-US"/>
        </a:p>
      </dgm:t>
    </dgm:pt>
    <dgm:pt modelId="{A3EC2A20-61AD-47FF-B523-E8F22DA1B252}" type="sibTrans" cxnId="{CA61B4B9-FB2A-409C-9313-82F9BC2540AE}">
      <dgm:prSet/>
      <dgm:spPr/>
      <dgm:t>
        <a:bodyPr/>
        <a:lstStyle/>
        <a:p>
          <a:endParaRPr lang="en-US"/>
        </a:p>
      </dgm:t>
    </dgm:pt>
    <dgm:pt modelId="{227F3C01-A0DF-45F5-890C-7FE43B0D41B5}" type="pres">
      <dgm:prSet presAssocID="{DA8E9CC4-2FF2-4536-AFC5-D746B2668CF6}" presName="root" presStyleCnt="0">
        <dgm:presLayoutVars>
          <dgm:dir/>
          <dgm:resizeHandles val="exact"/>
        </dgm:presLayoutVars>
      </dgm:prSet>
      <dgm:spPr/>
    </dgm:pt>
    <dgm:pt modelId="{50394A89-E7BE-4C59-ABC2-CF583F37C7D8}" type="pres">
      <dgm:prSet presAssocID="{DA8E9CC4-2FF2-4536-AFC5-D746B2668CF6}" presName="container" presStyleCnt="0">
        <dgm:presLayoutVars>
          <dgm:dir/>
          <dgm:resizeHandles val="exact"/>
        </dgm:presLayoutVars>
      </dgm:prSet>
      <dgm:spPr/>
    </dgm:pt>
    <dgm:pt modelId="{F9E43BC0-EF83-49D0-B163-0ABACB80A651}" type="pres">
      <dgm:prSet presAssocID="{20C78DBC-6A3F-4D0D-A619-6D17DD0C3C69}" presName="compNode" presStyleCnt="0"/>
      <dgm:spPr/>
    </dgm:pt>
    <dgm:pt modelId="{52C2B814-4DA0-4C88-B0D9-66CFD0D30CC5}" type="pres">
      <dgm:prSet presAssocID="{20C78DBC-6A3F-4D0D-A619-6D17DD0C3C69}" presName="iconBgRect" presStyleLbl="bgShp" presStyleIdx="0" presStyleCnt="4"/>
      <dgm:spPr/>
    </dgm:pt>
    <dgm:pt modelId="{F87165BB-7310-4520-9CEE-0AC418CAA8BA}" type="pres">
      <dgm:prSet presAssocID="{20C78DBC-6A3F-4D0D-A619-6D17DD0C3C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803C751-7DF0-4B1E-91E7-7E5AE3D663B1}" type="pres">
      <dgm:prSet presAssocID="{20C78DBC-6A3F-4D0D-A619-6D17DD0C3C69}" presName="spaceRect" presStyleCnt="0"/>
      <dgm:spPr/>
    </dgm:pt>
    <dgm:pt modelId="{1C5A65B4-4777-46FF-AEDA-AC11064D308A}" type="pres">
      <dgm:prSet presAssocID="{20C78DBC-6A3F-4D0D-A619-6D17DD0C3C69}" presName="textRect" presStyleLbl="revTx" presStyleIdx="0" presStyleCnt="4">
        <dgm:presLayoutVars>
          <dgm:chMax val="1"/>
          <dgm:chPref val="1"/>
        </dgm:presLayoutVars>
      </dgm:prSet>
      <dgm:spPr/>
    </dgm:pt>
    <dgm:pt modelId="{A4FECD08-5F1B-4F4E-A5D0-66D93FFBBCA7}" type="pres">
      <dgm:prSet presAssocID="{E7BD2BEA-6914-4A8A-9BFD-2C9112D9DADD}" presName="sibTrans" presStyleLbl="sibTrans2D1" presStyleIdx="0" presStyleCnt="0"/>
      <dgm:spPr/>
    </dgm:pt>
    <dgm:pt modelId="{FB036F30-AAC3-457D-9AC5-FF5E7FFEAFC0}" type="pres">
      <dgm:prSet presAssocID="{A1BEEC99-AB59-41CC-8FB3-4B2E0F2AF344}" presName="compNode" presStyleCnt="0"/>
      <dgm:spPr/>
    </dgm:pt>
    <dgm:pt modelId="{B316ECF5-2119-4AE2-BA3B-4E1BDD2BAED9}" type="pres">
      <dgm:prSet presAssocID="{A1BEEC99-AB59-41CC-8FB3-4B2E0F2AF344}" presName="iconBgRect" presStyleLbl="bgShp" presStyleIdx="1" presStyleCnt="4"/>
      <dgm:spPr/>
    </dgm:pt>
    <dgm:pt modelId="{9C1E4DBE-2E2C-4D5C-9DD2-3983512ABA7F}" type="pres">
      <dgm:prSet presAssocID="{A1BEEC99-AB59-41CC-8FB3-4B2E0F2AF3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A3C4D52-68B5-4E80-9303-20364AD84829}" type="pres">
      <dgm:prSet presAssocID="{A1BEEC99-AB59-41CC-8FB3-4B2E0F2AF344}" presName="spaceRect" presStyleCnt="0"/>
      <dgm:spPr/>
    </dgm:pt>
    <dgm:pt modelId="{D50A3C8A-DF08-43E1-BD8F-0AE579722203}" type="pres">
      <dgm:prSet presAssocID="{A1BEEC99-AB59-41CC-8FB3-4B2E0F2AF344}" presName="textRect" presStyleLbl="revTx" presStyleIdx="1" presStyleCnt="4">
        <dgm:presLayoutVars>
          <dgm:chMax val="1"/>
          <dgm:chPref val="1"/>
        </dgm:presLayoutVars>
      </dgm:prSet>
      <dgm:spPr/>
    </dgm:pt>
    <dgm:pt modelId="{FC1BB9BB-1925-4191-989D-54D9781B6D58}" type="pres">
      <dgm:prSet presAssocID="{732B3655-3745-48EC-AC9A-96407FB6F5CD}" presName="sibTrans" presStyleLbl="sibTrans2D1" presStyleIdx="0" presStyleCnt="0"/>
      <dgm:spPr/>
    </dgm:pt>
    <dgm:pt modelId="{6C92E7CA-FBEA-4969-9BB8-AA34E9349B93}" type="pres">
      <dgm:prSet presAssocID="{85CEFC1A-303C-4221-87C2-1FD59E0B87CD}" presName="compNode" presStyleCnt="0"/>
      <dgm:spPr/>
    </dgm:pt>
    <dgm:pt modelId="{0B9D6FCF-0D18-428E-9810-6FF311EAE616}" type="pres">
      <dgm:prSet presAssocID="{85CEFC1A-303C-4221-87C2-1FD59E0B87CD}" presName="iconBgRect" presStyleLbl="bgShp" presStyleIdx="2" presStyleCnt="4"/>
      <dgm:spPr/>
    </dgm:pt>
    <dgm:pt modelId="{702E3A90-2DD5-431A-8D1C-A7354F022686}" type="pres">
      <dgm:prSet presAssocID="{85CEFC1A-303C-4221-87C2-1FD59E0B87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BD5B9FB-3EC1-42A0-A0B6-3A0B5A7B21C3}" type="pres">
      <dgm:prSet presAssocID="{85CEFC1A-303C-4221-87C2-1FD59E0B87CD}" presName="spaceRect" presStyleCnt="0"/>
      <dgm:spPr/>
    </dgm:pt>
    <dgm:pt modelId="{5F61CBE7-F80C-4BCC-91F8-DAA06EE3B93E}" type="pres">
      <dgm:prSet presAssocID="{85CEFC1A-303C-4221-87C2-1FD59E0B87CD}" presName="textRect" presStyleLbl="revTx" presStyleIdx="2" presStyleCnt="4">
        <dgm:presLayoutVars>
          <dgm:chMax val="1"/>
          <dgm:chPref val="1"/>
        </dgm:presLayoutVars>
      </dgm:prSet>
      <dgm:spPr/>
    </dgm:pt>
    <dgm:pt modelId="{02237AFB-3EF7-4C18-BC9A-8A627C1AF63C}" type="pres">
      <dgm:prSet presAssocID="{9F52A48B-569E-4A42-AB0B-B8E44FA9F5C0}" presName="sibTrans" presStyleLbl="sibTrans2D1" presStyleIdx="0" presStyleCnt="0"/>
      <dgm:spPr/>
    </dgm:pt>
    <dgm:pt modelId="{B773CFEF-7A57-4BAB-B3CC-2852EE0FE256}" type="pres">
      <dgm:prSet presAssocID="{FCFAA949-0CC1-443D-A6E6-13E8BC8E8B82}" presName="compNode" presStyleCnt="0"/>
      <dgm:spPr/>
    </dgm:pt>
    <dgm:pt modelId="{AD94D887-3F74-4A24-B22C-8D002C174D50}" type="pres">
      <dgm:prSet presAssocID="{FCFAA949-0CC1-443D-A6E6-13E8BC8E8B82}" presName="iconBgRect" presStyleLbl="bgShp" presStyleIdx="3" presStyleCnt="4"/>
      <dgm:spPr/>
    </dgm:pt>
    <dgm:pt modelId="{6D67ECBB-BC9E-4339-B6FF-25CBA24BD091}" type="pres">
      <dgm:prSet presAssocID="{FCFAA949-0CC1-443D-A6E6-13E8BC8E8B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BFA5E59-1D8A-48D2-A289-118D40A6FD4E}" type="pres">
      <dgm:prSet presAssocID="{FCFAA949-0CC1-443D-A6E6-13E8BC8E8B82}" presName="spaceRect" presStyleCnt="0"/>
      <dgm:spPr/>
    </dgm:pt>
    <dgm:pt modelId="{532AAD3A-5005-43AE-B8BF-D0B0FF312759}" type="pres">
      <dgm:prSet presAssocID="{FCFAA949-0CC1-443D-A6E6-13E8BC8E8B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37220C-6D90-499D-B572-65490E5C238B}" type="presOf" srcId="{E7BD2BEA-6914-4A8A-9BFD-2C9112D9DADD}" destId="{A4FECD08-5F1B-4F4E-A5D0-66D93FFBBCA7}" srcOrd="0" destOrd="0" presId="urn:microsoft.com/office/officeart/2018/2/layout/IconCircleList"/>
    <dgm:cxn modelId="{C191EA1C-75E6-491F-9C1E-F9F14CE26D7C}" srcId="{DA8E9CC4-2FF2-4536-AFC5-D746B2668CF6}" destId="{85CEFC1A-303C-4221-87C2-1FD59E0B87CD}" srcOrd="2" destOrd="0" parTransId="{FBB17A5F-D822-47F1-8871-57DD2E762A43}" sibTransId="{9F52A48B-569E-4A42-AB0B-B8E44FA9F5C0}"/>
    <dgm:cxn modelId="{CAD88723-CCC9-44D3-91A1-FCCDD996842F}" srcId="{DA8E9CC4-2FF2-4536-AFC5-D746B2668CF6}" destId="{20C78DBC-6A3F-4D0D-A619-6D17DD0C3C69}" srcOrd="0" destOrd="0" parTransId="{BDD622AB-E450-4020-AACE-38518CA6FEED}" sibTransId="{E7BD2BEA-6914-4A8A-9BFD-2C9112D9DADD}"/>
    <dgm:cxn modelId="{BCFA8C48-3F0F-42D3-BF9C-C301F18939FF}" type="presOf" srcId="{732B3655-3745-48EC-AC9A-96407FB6F5CD}" destId="{FC1BB9BB-1925-4191-989D-54D9781B6D58}" srcOrd="0" destOrd="0" presId="urn:microsoft.com/office/officeart/2018/2/layout/IconCircleList"/>
    <dgm:cxn modelId="{84D7E583-FCEC-4EE1-8EC8-388134522B14}" type="presOf" srcId="{A1BEEC99-AB59-41CC-8FB3-4B2E0F2AF344}" destId="{D50A3C8A-DF08-43E1-BD8F-0AE579722203}" srcOrd="0" destOrd="0" presId="urn:microsoft.com/office/officeart/2018/2/layout/IconCircleList"/>
    <dgm:cxn modelId="{71AD5B8E-77E8-4FB6-B1B5-53E8EF373553}" type="presOf" srcId="{9F52A48B-569E-4A42-AB0B-B8E44FA9F5C0}" destId="{02237AFB-3EF7-4C18-BC9A-8A627C1AF63C}" srcOrd="0" destOrd="0" presId="urn:microsoft.com/office/officeart/2018/2/layout/IconCircleList"/>
    <dgm:cxn modelId="{E0ED2C91-C102-4F56-8987-916074E2A3B0}" type="presOf" srcId="{DA8E9CC4-2FF2-4536-AFC5-D746B2668CF6}" destId="{227F3C01-A0DF-45F5-890C-7FE43B0D41B5}" srcOrd="0" destOrd="0" presId="urn:microsoft.com/office/officeart/2018/2/layout/IconCircleList"/>
    <dgm:cxn modelId="{DEA4C9B7-9488-48A7-9ECC-5780ABBC655E}" srcId="{DA8E9CC4-2FF2-4536-AFC5-D746B2668CF6}" destId="{A1BEEC99-AB59-41CC-8FB3-4B2E0F2AF344}" srcOrd="1" destOrd="0" parTransId="{863F2828-D77B-49FD-96B9-F04D087F72CC}" sibTransId="{732B3655-3745-48EC-AC9A-96407FB6F5CD}"/>
    <dgm:cxn modelId="{CA61B4B9-FB2A-409C-9313-82F9BC2540AE}" srcId="{DA8E9CC4-2FF2-4536-AFC5-D746B2668CF6}" destId="{FCFAA949-0CC1-443D-A6E6-13E8BC8E8B82}" srcOrd="3" destOrd="0" parTransId="{746D02F7-D04A-4D29-9BD4-18B2D456F8DA}" sibTransId="{A3EC2A20-61AD-47FF-B523-E8F22DA1B252}"/>
    <dgm:cxn modelId="{F0D66CE3-F4AF-4E2D-9B0B-E3CF68B55FE0}" type="presOf" srcId="{FCFAA949-0CC1-443D-A6E6-13E8BC8E8B82}" destId="{532AAD3A-5005-43AE-B8BF-D0B0FF312759}" srcOrd="0" destOrd="0" presId="urn:microsoft.com/office/officeart/2018/2/layout/IconCircleList"/>
    <dgm:cxn modelId="{9FB649F8-1AB1-4A92-88F4-7C1284FD35F3}" type="presOf" srcId="{20C78DBC-6A3F-4D0D-A619-6D17DD0C3C69}" destId="{1C5A65B4-4777-46FF-AEDA-AC11064D308A}" srcOrd="0" destOrd="0" presId="urn:microsoft.com/office/officeart/2018/2/layout/IconCircleList"/>
    <dgm:cxn modelId="{15F51CFB-3CB6-46F8-810F-3D2B493E1D1F}" type="presOf" srcId="{85CEFC1A-303C-4221-87C2-1FD59E0B87CD}" destId="{5F61CBE7-F80C-4BCC-91F8-DAA06EE3B93E}" srcOrd="0" destOrd="0" presId="urn:microsoft.com/office/officeart/2018/2/layout/IconCircleList"/>
    <dgm:cxn modelId="{CD8E6775-DFB7-44F8-B850-30DCFB78A2A3}" type="presParOf" srcId="{227F3C01-A0DF-45F5-890C-7FE43B0D41B5}" destId="{50394A89-E7BE-4C59-ABC2-CF583F37C7D8}" srcOrd="0" destOrd="0" presId="urn:microsoft.com/office/officeart/2018/2/layout/IconCircleList"/>
    <dgm:cxn modelId="{4FE6C583-5395-481B-9086-0A2DCB7977F3}" type="presParOf" srcId="{50394A89-E7BE-4C59-ABC2-CF583F37C7D8}" destId="{F9E43BC0-EF83-49D0-B163-0ABACB80A651}" srcOrd="0" destOrd="0" presId="urn:microsoft.com/office/officeart/2018/2/layout/IconCircleList"/>
    <dgm:cxn modelId="{E6AA88F2-D6EB-4FED-9F11-4BFD4F0D584C}" type="presParOf" srcId="{F9E43BC0-EF83-49D0-B163-0ABACB80A651}" destId="{52C2B814-4DA0-4C88-B0D9-66CFD0D30CC5}" srcOrd="0" destOrd="0" presId="urn:microsoft.com/office/officeart/2018/2/layout/IconCircleList"/>
    <dgm:cxn modelId="{D57C12B4-230B-4D24-BF29-36314952F0D6}" type="presParOf" srcId="{F9E43BC0-EF83-49D0-B163-0ABACB80A651}" destId="{F87165BB-7310-4520-9CEE-0AC418CAA8BA}" srcOrd="1" destOrd="0" presId="urn:microsoft.com/office/officeart/2018/2/layout/IconCircleList"/>
    <dgm:cxn modelId="{0DCDF589-97E9-4B00-9A2E-BB39F9D4101E}" type="presParOf" srcId="{F9E43BC0-EF83-49D0-B163-0ABACB80A651}" destId="{E803C751-7DF0-4B1E-91E7-7E5AE3D663B1}" srcOrd="2" destOrd="0" presId="urn:microsoft.com/office/officeart/2018/2/layout/IconCircleList"/>
    <dgm:cxn modelId="{3AEB1ECC-27D2-4B20-A5B7-C9048E862E22}" type="presParOf" srcId="{F9E43BC0-EF83-49D0-B163-0ABACB80A651}" destId="{1C5A65B4-4777-46FF-AEDA-AC11064D308A}" srcOrd="3" destOrd="0" presId="urn:microsoft.com/office/officeart/2018/2/layout/IconCircleList"/>
    <dgm:cxn modelId="{F4DBAD1C-37B0-4BEF-8B6F-AD92ADEBE29B}" type="presParOf" srcId="{50394A89-E7BE-4C59-ABC2-CF583F37C7D8}" destId="{A4FECD08-5F1B-4F4E-A5D0-66D93FFBBCA7}" srcOrd="1" destOrd="0" presId="urn:microsoft.com/office/officeart/2018/2/layout/IconCircleList"/>
    <dgm:cxn modelId="{39E86A50-3622-4EFE-9262-D7A9320273A7}" type="presParOf" srcId="{50394A89-E7BE-4C59-ABC2-CF583F37C7D8}" destId="{FB036F30-AAC3-457D-9AC5-FF5E7FFEAFC0}" srcOrd="2" destOrd="0" presId="urn:microsoft.com/office/officeart/2018/2/layout/IconCircleList"/>
    <dgm:cxn modelId="{C5149E54-B33A-4903-965E-06F2E43DB37F}" type="presParOf" srcId="{FB036F30-AAC3-457D-9AC5-FF5E7FFEAFC0}" destId="{B316ECF5-2119-4AE2-BA3B-4E1BDD2BAED9}" srcOrd="0" destOrd="0" presId="urn:microsoft.com/office/officeart/2018/2/layout/IconCircleList"/>
    <dgm:cxn modelId="{311D9033-8D3B-4B72-B084-557641550168}" type="presParOf" srcId="{FB036F30-AAC3-457D-9AC5-FF5E7FFEAFC0}" destId="{9C1E4DBE-2E2C-4D5C-9DD2-3983512ABA7F}" srcOrd="1" destOrd="0" presId="urn:microsoft.com/office/officeart/2018/2/layout/IconCircleList"/>
    <dgm:cxn modelId="{DAA9D3FB-4711-4BE7-978C-B07CF2F62D2F}" type="presParOf" srcId="{FB036F30-AAC3-457D-9AC5-FF5E7FFEAFC0}" destId="{6A3C4D52-68B5-4E80-9303-20364AD84829}" srcOrd="2" destOrd="0" presId="urn:microsoft.com/office/officeart/2018/2/layout/IconCircleList"/>
    <dgm:cxn modelId="{01B559F2-F7A5-41C6-B8A5-954539926E31}" type="presParOf" srcId="{FB036F30-AAC3-457D-9AC5-FF5E7FFEAFC0}" destId="{D50A3C8A-DF08-43E1-BD8F-0AE579722203}" srcOrd="3" destOrd="0" presId="urn:microsoft.com/office/officeart/2018/2/layout/IconCircleList"/>
    <dgm:cxn modelId="{9EE6043E-5606-4D2C-82E5-F98E93C47ED6}" type="presParOf" srcId="{50394A89-E7BE-4C59-ABC2-CF583F37C7D8}" destId="{FC1BB9BB-1925-4191-989D-54D9781B6D58}" srcOrd="3" destOrd="0" presId="urn:microsoft.com/office/officeart/2018/2/layout/IconCircleList"/>
    <dgm:cxn modelId="{996A30D0-6395-4E8C-9C32-833F8786F4AE}" type="presParOf" srcId="{50394A89-E7BE-4C59-ABC2-CF583F37C7D8}" destId="{6C92E7CA-FBEA-4969-9BB8-AA34E9349B93}" srcOrd="4" destOrd="0" presId="urn:microsoft.com/office/officeart/2018/2/layout/IconCircleList"/>
    <dgm:cxn modelId="{68DDA9F0-B41E-4984-85B5-857473FE925D}" type="presParOf" srcId="{6C92E7CA-FBEA-4969-9BB8-AA34E9349B93}" destId="{0B9D6FCF-0D18-428E-9810-6FF311EAE616}" srcOrd="0" destOrd="0" presId="urn:microsoft.com/office/officeart/2018/2/layout/IconCircleList"/>
    <dgm:cxn modelId="{FDDD8619-FFAF-4857-8D47-37295D00AD50}" type="presParOf" srcId="{6C92E7CA-FBEA-4969-9BB8-AA34E9349B93}" destId="{702E3A90-2DD5-431A-8D1C-A7354F022686}" srcOrd="1" destOrd="0" presId="urn:microsoft.com/office/officeart/2018/2/layout/IconCircleList"/>
    <dgm:cxn modelId="{FAC6D88A-360A-42D1-8F84-C92C2DDC02EF}" type="presParOf" srcId="{6C92E7CA-FBEA-4969-9BB8-AA34E9349B93}" destId="{4BD5B9FB-3EC1-42A0-A0B6-3A0B5A7B21C3}" srcOrd="2" destOrd="0" presId="urn:microsoft.com/office/officeart/2018/2/layout/IconCircleList"/>
    <dgm:cxn modelId="{9E7E72A9-6CBC-4146-9DE5-03BEA673A643}" type="presParOf" srcId="{6C92E7CA-FBEA-4969-9BB8-AA34E9349B93}" destId="{5F61CBE7-F80C-4BCC-91F8-DAA06EE3B93E}" srcOrd="3" destOrd="0" presId="urn:microsoft.com/office/officeart/2018/2/layout/IconCircleList"/>
    <dgm:cxn modelId="{2896652C-B7BF-43B3-A90D-8BAC94C08052}" type="presParOf" srcId="{50394A89-E7BE-4C59-ABC2-CF583F37C7D8}" destId="{02237AFB-3EF7-4C18-BC9A-8A627C1AF63C}" srcOrd="5" destOrd="0" presId="urn:microsoft.com/office/officeart/2018/2/layout/IconCircleList"/>
    <dgm:cxn modelId="{B23F35D2-121E-449C-960E-F274D56C1684}" type="presParOf" srcId="{50394A89-E7BE-4C59-ABC2-CF583F37C7D8}" destId="{B773CFEF-7A57-4BAB-B3CC-2852EE0FE256}" srcOrd="6" destOrd="0" presId="urn:microsoft.com/office/officeart/2018/2/layout/IconCircleList"/>
    <dgm:cxn modelId="{33BA41F8-9392-4CC4-893E-3AEBD0A60282}" type="presParOf" srcId="{B773CFEF-7A57-4BAB-B3CC-2852EE0FE256}" destId="{AD94D887-3F74-4A24-B22C-8D002C174D50}" srcOrd="0" destOrd="0" presId="urn:microsoft.com/office/officeart/2018/2/layout/IconCircleList"/>
    <dgm:cxn modelId="{A362416C-DE52-4038-85AF-0EC41BB0864B}" type="presParOf" srcId="{B773CFEF-7A57-4BAB-B3CC-2852EE0FE256}" destId="{6D67ECBB-BC9E-4339-B6FF-25CBA24BD091}" srcOrd="1" destOrd="0" presId="urn:microsoft.com/office/officeart/2018/2/layout/IconCircleList"/>
    <dgm:cxn modelId="{12A8B988-DD4C-478D-BB97-A4C7863CED7A}" type="presParOf" srcId="{B773CFEF-7A57-4BAB-B3CC-2852EE0FE256}" destId="{2BFA5E59-1D8A-48D2-A289-118D40A6FD4E}" srcOrd="2" destOrd="0" presId="urn:microsoft.com/office/officeart/2018/2/layout/IconCircleList"/>
    <dgm:cxn modelId="{46428216-3BB4-4C4C-A595-FFAE0E219919}" type="presParOf" srcId="{B773CFEF-7A57-4BAB-B3CC-2852EE0FE256}" destId="{532AAD3A-5005-43AE-B8BF-D0B0FF3127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B6EE6-3D38-40E0-B366-6514D21190A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1BACB-0684-41DC-81D0-227D2C9A7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01. A standard workflow for application development </a:t>
          </a:r>
        </a:p>
      </dgm:t>
    </dgm:pt>
    <dgm:pt modelId="{1D721B41-6692-4167-B650-55710CD96706}" type="parTrans" cxnId="{49C98C56-B2D9-48BF-9F00-77F43CD08345}">
      <dgm:prSet/>
      <dgm:spPr/>
      <dgm:t>
        <a:bodyPr/>
        <a:lstStyle/>
        <a:p>
          <a:endParaRPr lang="en-US"/>
        </a:p>
      </dgm:t>
    </dgm:pt>
    <dgm:pt modelId="{A28CD1D1-20A9-46A6-BD48-72FF27240E3A}" type="sibTrans" cxnId="{49C98C56-B2D9-48BF-9F00-77F43CD08345}">
      <dgm:prSet/>
      <dgm:spPr/>
      <dgm:t>
        <a:bodyPr/>
        <a:lstStyle/>
        <a:p>
          <a:endParaRPr lang="en-US"/>
        </a:p>
      </dgm:t>
    </dgm:pt>
    <dgm:pt modelId="{1812C3A2-541F-4E05-87CF-37D341A98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02. Increased security for setting application requirements upfront </a:t>
          </a:r>
        </a:p>
      </dgm:t>
    </dgm:pt>
    <dgm:pt modelId="{8E626A5F-9FD6-4585-A9BE-C74D9F03AAE4}" type="parTrans" cxnId="{BC6A3D4C-ECB9-4508-B1B3-D9E9484F753B}">
      <dgm:prSet/>
      <dgm:spPr/>
      <dgm:t>
        <a:bodyPr/>
        <a:lstStyle/>
        <a:p>
          <a:endParaRPr lang="en-US"/>
        </a:p>
      </dgm:t>
    </dgm:pt>
    <dgm:pt modelId="{C43B17F0-13D9-4435-A006-C5A47C31D811}" type="sibTrans" cxnId="{BC6A3D4C-ECB9-4508-B1B3-D9E9484F753B}">
      <dgm:prSet/>
      <dgm:spPr/>
      <dgm:t>
        <a:bodyPr/>
        <a:lstStyle/>
        <a:p>
          <a:endParaRPr lang="en-US"/>
        </a:p>
      </dgm:t>
    </dgm:pt>
    <dgm:pt modelId="{BDECA8BF-EFD3-4829-B1BE-D0C82B788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03. Improved reliability with visibility and version control through GIT</a:t>
          </a:r>
        </a:p>
      </dgm:t>
    </dgm:pt>
    <dgm:pt modelId="{E1051A36-CFE9-492B-B66A-85E5416D9A43}" type="parTrans" cxnId="{12B3FDC4-60E9-4702-8698-9A0F35DC2862}">
      <dgm:prSet/>
      <dgm:spPr/>
      <dgm:t>
        <a:bodyPr/>
        <a:lstStyle/>
        <a:p>
          <a:endParaRPr lang="en-US"/>
        </a:p>
      </dgm:t>
    </dgm:pt>
    <dgm:pt modelId="{21C5B8B2-A44B-4E65-BDF4-7ADEE367AEC9}" type="sibTrans" cxnId="{12B3FDC4-60E9-4702-8698-9A0F35DC2862}">
      <dgm:prSet/>
      <dgm:spPr/>
      <dgm:t>
        <a:bodyPr/>
        <a:lstStyle/>
        <a:p>
          <a:endParaRPr lang="en-US"/>
        </a:p>
      </dgm:t>
    </dgm:pt>
    <dgm:pt modelId="{3BF211C4-693F-4A5D-AE8C-414C2E904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04. Consistency across any cluster, any cloud and on-premise environment. </a:t>
          </a:r>
        </a:p>
      </dgm:t>
    </dgm:pt>
    <dgm:pt modelId="{4D23AAA7-6464-4815-B0AC-8EEF4526116D}" type="parTrans" cxnId="{FCCE3D5E-1534-44D0-BB0C-84B50D580492}">
      <dgm:prSet/>
      <dgm:spPr/>
      <dgm:t>
        <a:bodyPr/>
        <a:lstStyle/>
        <a:p>
          <a:endParaRPr lang="en-US"/>
        </a:p>
      </dgm:t>
    </dgm:pt>
    <dgm:pt modelId="{4CE9C732-DB23-4AFD-A329-12B5F79260DF}" type="sibTrans" cxnId="{FCCE3D5E-1534-44D0-BB0C-84B50D580492}">
      <dgm:prSet/>
      <dgm:spPr/>
      <dgm:t>
        <a:bodyPr/>
        <a:lstStyle/>
        <a:p>
          <a:endParaRPr lang="en-US"/>
        </a:p>
      </dgm:t>
    </dgm:pt>
    <dgm:pt modelId="{5B8E335E-7C59-4B88-A754-CD15CAA22000}" type="pres">
      <dgm:prSet presAssocID="{3CFB6EE6-3D38-40E0-B366-6514D21190A0}" presName="root" presStyleCnt="0">
        <dgm:presLayoutVars>
          <dgm:dir/>
          <dgm:resizeHandles val="exact"/>
        </dgm:presLayoutVars>
      </dgm:prSet>
      <dgm:spPr/>
    </dgm:pt>
    <dgm:pt modelId="{9E8C93C1-29DB-47D7-8581-8527BB1648C1}" type="pres">
      <dgm:prSet presAssocID="{E211BACB-0684-41DC-81D0-227D2C9A7BB7}" presName="compNode" presStyleCnt="0"/>
      <dgm:spPr/>
    </dgm:pt>
    <dgm:pt modelId="{E146E476-6C8A-44DD-9AB0-230DAEAEA119}" type="pres">
      <dgm:prSet presAssocID="{E211BACB-0684-41DC-81D0-227D2C9A7B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3C05D29-788A-4D48-8FBB-32746E6CF649}" type="pres">
      <dgm:prSet presAssocID="{E211BACB-0684-41DC-81D0-227D2C9A7BB7}" presName="spaceRect" presStyleCnt="0"/>
      <dgm:spPr/>
    </dgm:pt>
    <dgm:pt modelId="{6486A100-7DEC-410F-8F95-CCD9591E3681}" type="pres">
      <dgm:prSet presAssocID="{E211BACB-0684-41DC-81D0-227D2C9A7BB7}" presName="textRect" presStyleLbl="revTx" presStyleIdx="0" presStyleCnt="4">
        <dgm:presLayoutVars>
          <dgm:chMax val="1"/>
          <dgm:chPref val="1"/>
        </dgm:presLayoutVars>
      </dgm:prSet>
      <dgm:spPr/>
    </dgm:pt>
    <dgm:pt modelId="{4235F84C-A8BC-4A1D-AB44-A0C907052279}" type="pres">
      <dgm:prSet presAssocID="{A28CD1D1-20A9-46A6-BD48-72FF27240E3A}" presName="sibTrans" presStyleCnt="0"/>
      <dgm:spPr/>
    </dgm:pt>
    <dgm:pt modelId="{B5A8AAFB-6FE4-4163-BCA1-56859F19B0C8}" type="pres">
      <dgm:prSet presAssocID="{1812C3A2-541F-4E05-87CF-37D341A98532}" presName="compNode" presStyleCnt="0"/>
      <dgm:spPr/>
    </dgm:pt>
    <dgm:pt modelId="{781E8C33-5E17-489D-91DB-2D4CC0F73ABF}" type="pres">
      <dgm:prSet presAssocID="{1812C3A2-541F-4E05-87CF-37D341A985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F10E4B6-8CAA-4100-B9F1-C0DF834B2792}" type="pres">
      <dgm:prSet presAssocID="{1812C3A2-541F-4E05-87CF-37D341A98532}" presName="spaceRect" presStyleCnt="0"/>
      <dgm:spPr/>
    </dgm:pt>
    <dgm:pt modelId="{2BCF436D-E64C-4B7E-A88C-8D92E7B449DD}" type="pres">
      <dgm:prSet presAssocID="{1812C3A2-541F-4E05-87CF-37D341A98532}" presName="textRect" presStyleLbl="revTx" presStyleIdx="1" presStyleCnt="4">
        <dgm:presLayoutVars>
          <dgm:chMax val="1"/>
          <dgm:chPref val="1"/>
        </dgm:presLayoutVars>
      </dgm:prSet>
      <dgm:spPr/>
    </dgm:pt>
    <dgm:pt modelId="{181C5641-8399-40DB-B090-A0F95558FB08}" type="pres">
      <dgm:prSet presAssocID="{C43B17F0-13D9-4435-A006-C5A47C31D811}" presName="sibTrans" presStyleCnt="0"/>
      <dgm:spPr/>
    </dgm:pt>
    <dgm:pt modelId="{D9827B3A-3955-4660-9325-201D097EB52F}" type="pres">
      <dgm:prSet presAssocID="{BDECA8BF-EFD3-4829-B1BE-D0C82B7885EE}" presName="compNode" presStyleCnt="0"/>
      <dgm:spPr/>
    </dgm:pt>
    <dgm:pt modelId="{9A717227-F8B9-41E2-8FDB-F666B81A332B}" type="pres">
      <dgm:prSet presAssocID="{BDECA8BF-EFD3-4829-B1BE-D0C82B7885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B2CD841-CE9D-40DA-95BE-B0E414B02EF8}" type="pres">
      <dgm:prSet presAssocID="{BDECA8BF-EFD3-4829-B1BE-D0C82B7885EE}" presName="spaceRect" presStyleCnt="0"/>
      <dgm:spPr/>
    </dgm:pt>
    <dgm:pt modelId="{B3EE2A4B-4085-43C6-9AEC-D14DA6F6DC30}" type="pres">
      <dgm:prSet presAssocID="{BDECA8BF-EFD3-4829-B1BE-D0C82B7885EE}" presName="textRect" presStyleLbl="revTx" presStyleIdx="2" presStyleCnt="4">
        <dgm:presLayoutVars>
          <dgm:chMax val="1"/>
          <dgm:chPref val="1"/>
        </dgm:presLayoutVars>
      </dgm:prSet>
      <dgm:spPr/>
    </dgm:pt>
    <dgm:pt modelId="{A95582EC-5D24-4C96-A3E8-60A0760F5E74}" type="pres">
      <dgm:prSet presAssocID="{21C5B8B2-A44B-4E65-BDF4-7ADEE367AEC9}" presName="sibTrans" presStyleCnt="0"/>
      <dgm:spPr/>
    </dgm:pt>
    <dgm:pt modelId="{4BC0E338-2ED9-40C0-91FC-2F029740DA44}" type="pres">
      <dgm:prSet presAssocID="{3BF211C4-693F-4A5D-AE8C-414C2E904537}" presName="compNode" presStyleCnt="0"/>
      <dgm:spPr/>
    </dgm:pt>
    <dgm:pt modelId="{EB03457A-B04A-4561-BEB0-E00166448BA4}" type="pres">
      <dgm:prSet presAssocID="{3BF211C4-693F-4A5D-AE8C-414C2E9045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0E0753F-BB8A-4251-B8FE-6DBBE67AFFD2}" type="pres">
      <dgm:prSet presAssocID="{3BF211C4-693F-4A5D-AE8C-414C2E904537}" presName="spaceRect" presStyleCnt="0"/>
      <dgm:spPr/>
    </dgm:pt>
    <dgm:pt modelId="{EE4D9C88-D31E-4843-ACEC-625BBC47E20A}" type="pres">
      <dgm:prSet presAssocID="{3BF211C4-693F-4A5D-AE8C-414C2E90453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CE3D5E-1534-44D0-BB0C-84B50D580492}" srcId="{3CFB6EE6-3D38-40E0-B366-6514D21190A0}" destId="{3BF211C4-693F-4A5D-AE8C-414C2E904537}" srcOrd="3" destOrd="0" parTransId="{4D23AAA7-6464-4815-B0AC-8EEF4526116D}" sibTransId="{4CE9C732-DB23-4AFD-A329-12B5F79260DF}"/>
    <dgm:cxn modelId="{F5237660-A4A4-42FA-9F88-998A7622823E}" type="presOf" srcId="{E211BACB-0684-41DC-81D0-227D2C9A7BB7}" destId="{6486A100-7DEC-410F-8F95-CCD9591E3681}" srcOrd="0" destOrd="0" presId="urn:microsoft.com/office/officeart/2018/2/layout/IconLabelList"/>
    <dgm:cxn modelId="{BC6A3D4C-ECB9-4508-B1B3-D9E9484F753B}" srcId="{3CFB6EE6-3D38-40E0-B366-6514D21190A0}" destId="{1812C3A2-541F-4E05-87CF-37D341A98532}" srcOrd="1" destOrd="0" parTransId="{8E626A5F-9FD6-4585-A9BE-C74D9F03AAE4}" sibTransId="{C43B17F0-13D9-4435-A006-C5A47C31D811}"/>
    <dgm:cxn modelId="{49C98C56-B2D9-48BF-9F00-77F43CD08345}" srcId="{3CFB6EE6-3D38-40E0-B366-6514D21190A0}" destId="{E211BACB-0684-41DC-81D0-227D2C9A7BB7}" srcOrd="0" destOrd="0" parTransId="{1D721B41-6692-4167-B650-55710CD96706}" sibTransId="{A28CD1D1-20A9-46A6-BD48-72FF27240E3A}"/>
    <dgm:cxn modelId="{12B3FDC4-60E9-4702-8698-9A0F35DC2862}" srcId="{3CFB6EE6-3D38-40E0-B366-6514D21190A0}" destId="{BDECA8BF-EFD3-4829-B1BE-D0C82B7885EE}" srcOrd="2" destOrd="0" parTransId="{E1051A36-CFE9-492B-B66A-85E5416D9A43}" sibTransId="{21C5B8B2-A44B-4E65-BDF4-7ADEE367AEC9}"/>
    <dgm:cxn modelId="{5379C1D4-288D-4325-A8FD-2F9E2F95A176}" type="presOf" srcId="{1812C3A2-541F-4E05-87CF-37D341A98532}" destId="{2BCF436D-E64C-4B7E-A88C-8D92E7B449DD}" srcOrd="0" destOrd="0" presId="urn:microsoft.com/office/officeart/2018/2/layout/IconLabelList"/>
    <dgm:cxn modelId="{E03A44EE-049D-4A6D-9612-9A597414DAD3}" type="presOf" srcId="{BDECA8BF-EFD3-4829-B1BE-D0C82B7885EE}" destId="{B3EE2A4B-4085-43C6-9AEC-D14DA6F6DC30}" srcOrd="0" destOrd="0" presId="urn:microsoft.com/office/officeart/2018/2/layout/IconLabelList"/>
    <dgm:cxn modelId="{404A28F1-9EB3-451E-9A43-DB38C1D37D98}" type="presOf" srcId="{3CFB6EE6-3D38-40E0-B366-6514D21190A0}" destId="{5B8E335E-7C59-4B88-A754-CD15CAA22000}" srcOrd="0" destOrd="0" presId="urn:microsoft.com/office/officeart/2018/2/layout/IconLabelList"/>
    <dgm:cxn modelId="{7CC2A1F9-BD1F-498E-BF22-185534E840E3}" type="presOf" srcId="{3BF211C4-693F-4A5D-AE8C-414C2E904537}" destId="{EE4D9C88-D31E-4843-ACEC-625BBC47E20A}" srcOrd="0" destOrd="0" presId="urn:microsoft.com/office/officeart/2018/2/layout/IconLabelList"/>
    <dgm:cxn modelId="{8FC0E13A-73AD-4979-B1E1-6344E20FE0EB}" type="presParOf" srcId="{5B8E335E-7C59-4B88-A754-CD15CAA22000}" destId="{9E8C93C1-29DB-47D7-8581-8527BB1648C1}" srcOrd="0" destOrd="0" presId="urn:microsoft.com/office/officeart/2018/2/layout/IconLabelList"/>
    <dgm:cxn modelId="{0DE254B3-AF5C-4865-B0EC-976B745B93EA}" type="presParOf" srcId="{9E8C93C1-29DB-47D7-8581-8527BB1648C1}" destId="{E146E476-6C8A-44DD-9AB0-230DAEAEA119}" srcOrd="0" destOrd="0" presId="urn:microsoft.com/office/officeart/2018/2/layout/IconLabelList"/>
    <dgm:cxn modelId="{36A79526-A762-4F69-BB14-576BF5499A46}" type="presParOf" srcId="{9E8C93C1-29DB-47D7-8581-8527BB1648C1}" destId="{C3C05D29-788A-4D48-8FBB-32746E6CF649}" srcOrd="1" destOrd="0" presId="urn:microsoft.com/office/officeart/2018/2/layout/IconLabelList"/>
    <dgm:cxn modelId="{B4B9FD8D-5705-4559-9CDC-D5922E95BE97}" type="presParOf" srcId="{9E8C93C1-29DB-47D7-8581-8527BB1648C1}" destId="{6486A100-7DEC-410F-8F95-CCD9591E3681}" srcOrd="2" destOrd="0" presId="urn:microsoft.com/office/officeart/2018/2/layout/IconLabelList"/>
    <dgm:cxn modelId="{3FE3141D-E502-42AC-84D1-DA848133079F}" type="presParOf" srcId="{5B8E335E-7C59-4B88-A754-CD15CAA22000}" destId="{4235F84C-A8BC-4A1D-AB44-A0C907052279}" srcOrd="1" destOrd="0" presId="urn:microsoft.com/office/officeart/2018/2/layout/IconLabelList"/>
    <dgm:cxn modelId="{4188BFFC-0497-472C-9EC4-D564C7085E64}" type="presParOf" srcId="{5B8E335E-7C59-4B88-A754-CD15CAA22000}" destId="{B5A8AAFB-6FE4-4163-BCA1-56859F19B0C8}" srcOrd="2" destOrd="0" presId="urn:microsoft.com/office/officeart/2018/2/layout/IconLabelList"/>
    <dgm:cxn modelId="{67AB8E41-769C-4E1F-97DC-35A16218AFE2}" type="presParOf" srcId="{B5A8AAFB-6FE4-4163-BCA1-56859F19B0C8}" destId="{781E8C33-5E17-489D-91DB-2D4CC0F73ABF}" srcOrd="0" destOrd="0" presId="urn:microsoft.com/office/officeart/2018/2/layout/IconLabelList"/>
    <dgm:cxn modelId="{FE0CDB03-6381-43B1-9722-DC242345B94A}" type="presParOf" srcId="{B5A8AAFB-6FE4-4163-BCA1-56859F19B0C8}" destId="{6F10E4B6-8CAA-4100-B9F1-C0DF834B2792}" srcOrd="1" destOrd="0" presId="urn:microsoft.com/office/officeart/2018/2/layout/IconLabelList"/>
    <dgm:cxn modelId="{27C3BF34-4D2F-406B-8DC2-9B710ECE5D23}" type="presParOf" srcId="{B5A8AAFB-6FE4-4163-BCA1-56859F19B0C8}" destId="{2BCF436D-E64C-4B7E-A88C-8D92E7B449DD}" srcOrd="2" destOrd="0" presId="urn:microsoft.com/office/officeart/2018/2/layout/IconLabelList"/>
    <dgm:cxn modelId="{EC52313D-C66D-4B8B-9679-294A0E4E97C2}" type="presParOf" srcId="{5B8E335E-7C59-4B88-A754-CD15CAA22000}" destId="{181C5641-8399-40DB-B090-A0F95558FB08}" srcOrd="3" destOrd="0" presId="urn:microsoft.com/office/officeart/2018/2/layout/IconLabelList"/>
    <dgm:cxn modelId="{2250F4C9-BB98-447E-B381-D089C59D0D4A}" type="presParOf" srcId="{5B8E335E-7C59-4B88-A754-CD15CAA22000}" destId="{D9827B3A-3955-4660-9325-201D097EB52F}" srcOrd="4" destOrd="0" presId="urn:microsoft.com/office/officeart/2018/2/layout/IconLabelList"/>
    <dgm:cxn modelId="{4612FFA5-A673-4729-B43F-6A5B2A815C3A}" type="presParOf" srcId="{D9827B3A-3955-4660-9325-201D097EB52F}" destId="{9A717227-F8B9-41E2-8FDB-F666B81A332B}" srcOrd="0" destOrd="0" presId="urn:microsoft.com/office/officeart/2018/2/layout/IconLabelList"/>
    <dgm:cxn modelId="{77CEB036-D660-4F7E-8758-630117ED9713}" type="presParOf" srcId="{D9827B3A-3955-4660-9325-201D097EB52F}" destId="{1B2CD841-CE9D-40DA-95BE-B0E414B02EF8}" srcOrd="1" destOrd="0" presId="urn:microsoft.com/office/officeart/2018/2/layout/IconLabelList"/>
    <dgm:cxn modelId="{C1C11A69-BBD3-4791-9FC2-4EC7EB0E29C8}" type="presParOf" srcId="{D9827B3A-3955-4660-9325-201D097EB52F}" destId="{B3EE2A4B-4085-43C6-9AEC-D14DA6F6DC30}" srcOrd="2" destOrd="0" presId="urn:microsoft.com/office/officeart/2018/2/layout/IconLabelList"/>
    <dgm:cxn modelId="{81902532-4E80-4524-87C2-D0D192C4CA83}" type="presParOf" srcId="{5B8E335E-7C59-4B88-A754-CD15CAA22000}" destId="{A95582EC-5D24-4C96-A3E8-60A0760F5E74}" srcOrd="5" destOrd="0" presId="urn:microsoft.com/office/officeart/2018/2/layout/IconLabelList"/>
    <dgm:cxn modelId="{26928AEB-2D5B-4374-AD4B-530142C44C96}" type="presParOf" srcId="{5B8E335E-7C59-4B88-A754-CD15CAA22000}" destId="{4BC0E338-2ED9-40C0-91FC-2F029740DA44}" srcOrd="6" destOrd="0" presId="urn:microsoft.com/office/officeart/2018/2/layout/IconLabelList"/>
    <dgm:cxn modelId="{85D89ED3-7248-4FF3-9A7D-DA7A63C2F4F2}" type="presParOf" srcId="{4BC0E338-2ED9-40C0-91FC-2F029740DA44}" destId="{EB03457A-B04A-4561-BEB0-E00166448BA4}" srcOrd="0" destOrd="0" presId="urn:microsoft.com/office/officeart/2018/2/layout/IconLabelList"/>
    <dgm:cxn modelId="{81B8AB82-1938-428C-B3A8-4B7CDBF364AA}" type="presParOf" srcId="{4BC0E338-2ED9-40C0-91FC-2F029740DA44}" destId="{40E0753F-BB8A-4251-B8FE-6DBBE67AFFD2}" srcOrd="1" destOrd="0" presId="urn:microsoft.com/office/officeart/2018/2/layout/IconLabelList"/>
    <dgm:cxn modelId="{DF1C9CF3-F4AE-4382-9B39-F6D83503DC62}" type="presParOf" srcId="{4BC0E338-2ED9-40C0-91FC-2F029740DA44}" destId="{EE4D9C88-D31E-4843-ACEC-625BBC47E2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D3462-0738-4031-A98F-E065336487C9}">
      <dsp:nvSpPr>
        <dsp:cNvPr id="0" name=""/>
        <dsp:cNvSpPr/>
      </dsp:nvSpPr>
      <dsp:spPr>
        <a:xfrm>
          <a:off x="914272" y="336343"/>
          <a:ext cx="4631618" cy="4631618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Gitops?</a:t>
          </a:r>
        </a:p>
      </dsp:txBody>
      <dsp:txXfrm>
        <a:off x="3347526" y="766422"/>
        <a:ext cx="1102766" cy="882213"/>
      </dsp:txXfrm>
    </dsp:sp>
    <dsp:sp modelId="{1C7C8FC1-44F2-47D6-9A53-B9D901822EC1}">
      <dsp:nvSpPr>
        <dsp:cNvPr id="0" name=""/>
        <dsp:cNvSpPr/>
      </dsp:nvSpPr>
      <dsp:spPr>
        <a:xfrm>
          <a:off x="973822" y="410780"/>
          <a:ext cx="4631618" cy="4631618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Gitops Delivers</a:t>
          </a:r>
        </a:p>
      </dsp:txBody>
      <dsp:txXfrm>
        <a:off x="4119463" y="2089742"/>
        <a:ext cx="1268181" cy="771936"/>
      </dsp:txXfrm>
    </dsp:sp>
    <dsp:sp modelId="{B7854E4A-AAE9-48D6-9919-D90E3E36D6AE}">
      <dsp:nvSpPr>
        <dsp:cNvPr id="0" name=""/>
        <dsp:cNvSpPr/>
      </dsp:nvSpPr>
      <dsp:spPr>
        <a:xfrm>
          <a:off x="952318" y="504515"/>
          <a:ext cx="4631618" cy="4631618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Gitops Tools</a:t>
          </a:r>
        </a:p>
      </dsp:txBody>
      <dsp:txXfrm>
        <a:off x="3926479" y="3247647"/>
        <a:ext cx="1102766" cy="854643"/>
      </dsp:txXfrm>
    </dsp:sp>
    <dsp:sp modelId="{A882E3BB-0C58-4B38-8FF6-DCC591A32D6C}">
      <dsp:nvSpPr>
        <dsp:cNvPr id="0" name=""/>
        <dsp:cNvSpPr/>
      </dsp:nvSpPr>
      <dsp:spPr>
        <a:xfrm>
          <a:off x="866302" y="545869"/>
          <a:ext cx="4631618" cy="4631618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Argo Cd</a:t>
          </a:r>
        </a:p>
      </dsp:txBody>
      <dsp:txXfrm>
        <a:off x="2644513" y="4184998"/>
        <a:ext cx="1075197" cy="771936"/>
      </dsp:txXfrm>
    </dsp:sp>
    <dsp:sp modelId="{8F4ACEFA-32DA-4963-813D-9E9387742CF0}">
      <dsp:nvSpPr>
        <dsp:cNvPr id="0" name=""/>
        <dsp:cNvSpPr/>
      </dsp:nvSpPr>
      <dsp:spPr>
        <a:xfrm>
          <a:off x="780286" y="504515"/>
          <a:ext cx="4631618" cy="4631618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Challenges without ArgoCD</a:t>
          </a:r>
        </a:p>
      </dsp:txBody>
      <dsp:txXfrm>
        <a:off x="1334978" y="3247647"/>
        <a:ext cx="1102766" cy="854643"/>
      </dsp:txXfrm>
    </dsp:sp>
    <dsp:sp modelId="{F555AEE3-BE05-4AE4-97CD-177FE3673615}">
      <dsp:nvSpPr>
        <dsp:cNvPr id="0" name=""/>
        <dsp:cNvSpPr/>
      </dsp:nvSpPr>
      <dsp:spPr>
        <a:xfrm>
          <a:off x="758782" y="410780"/>
          <a:ext cx="4631618" cy="4631618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Advantages of ArgoCD</a:t>
          </a:r>
        </a:p>
      </dsp:txBody>
      <dsp:txXfrm>
        <a:off x="976579" y="2089742"/>
        <a:ext cx="1268181" cy="771936"/>
      </dsp:txXfrm>
    </dsp:sp>
    <dsp:sp modelId="{57AEDB8A-D949-490D-9676-2F841F820445}">
      <dsp:nvSpPr>
        <dsp:cNvPr id="0" name=""/>
        <dsp:cNvSpPr/>
      </dsp:nvSpPr>
      <dsp:spPr>
        <a:xfrm>
          <a:off x="818332" y="336343"/>
          <a:ext cx="4631618" cy="4631618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we have choose </a:t>
          </a:r>
        </a:p>
      </dsp:txBody>
      <dsp:txXfrm>
        <a:off x="1913930" y="766422"/>
        <a:ext cx="1102766" cy="882213"/>
      </dsp:txXfrm>
    </dsp:sp>
    <dsp:sp modelId="{607AADFD-B9EF-45DE-AE84-A209F402A05C}">
      <dsp:nvSpPr>
        <dsp:cNvPr id="0" name=""/>
        <dsp:cNvSpPr/>
      </dsp:nvSpPr>
      <dsp:spPr>
        <a:xfrm>
          <a:off x="627322" y="49624"/>
          <a:ext cx="5205057" cy="520505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5F491-65C1-4786-9234-4265B4289375}">
      <dsp:nvSpPr>
        <dsp:cNvPr id="0" name=""/>
        <dsp:cNvSpPr/>
      </dsp:nvSpPr>
      <dsp:spPr>
        <a:xfrm>
          <a:off x="687246" y="124390"/>
          <a:ext cx="5205057" cy="520505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23C90-ED1C-4F0C-9F2A-734E14136A14}">
      <dsp:nvSpPr>
        <dsp:cNvPr id="0" name=""/>
        <dsp:cNvSpPr/>
      </dsp:nvSpPr>
      <dsp:spPr>
        <a:xfrm>
          <a:off x="665666" y="217908"/>
          <a:ext cx="5205057" cy="520505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D3B2B-F209-4FEB-B195-CC9921475DAF}">
      <dsp:nvSpPr>
        <dsp:cNvPr id="0" name=""/>
        <dsp:cNvSpPr/>
      </dsp:nvSpPr>
      <dsp:spPr>
        <a:xfrm>
          <a:off x="579583" y="259029"/>
          <a:ext cx="5205057" cy="520505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5EBC8-9094-4BCF-B0BB-F17204A4442A}">
      <dsp:nvSpPr>
        <dsp:cNvPr id="0" name=""/>
        <dsp:cNvSpPr/>
      </dsp:nvSpPr>
      <dsp:spPr>
        <a:xfrm>
          <a:off x="493500" y="217908"/>
          <a:ext cx="5205057" cy="520505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B951F-E755-408F-80C0-E69017266532}">
      <dsp:nvSpPr>
        <dsp:cNvPr id="0" name=""/>
        <dsp:cNvSpPr/>
      </dsp:nvSpPr>
      <dsp:spPr>
        <a:xfrm>
          <a:off x="471919" y="124390"/>
          <a:ext cx="5205057" cy="520505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BCD3C-E84D-4637-9046-AA145F21716A}">
      <dsp:nvSpPr>
        <dsp:cNvPr id="0" name=""/>
        <dsp:cNvSpPr/>
      </dsp:nvSpPr>
      <dsp:spPr>
        <a:xfrm>
          <a:off x="531843" y="49624"/>
          <a:ext cx="5205057" cy="520505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2B814-4DA0-4C88-B0D9-66CFD0D30CC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165BB-7310-4520-9CEE-0AC418CAA8B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A65B4-4777-46FF-AEDA-AC11064D308A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Gitops is a new approach to continuous Delivery</a:t>
          </a:r>
        </a:p>
      </dsp:txBody>
      <dsp:txXfrm>
        <a:off x="1834517" y="469890"/>
        <a:ext cx="3148942" cy="1335915"/>
      </dsp:txXfrm>
    </dsp:sp>
    <dsp:sp modelId="{B316ECF5-2119-4AE2-BA3B-4E1BDD2BAED9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E4DBE-2E2C-4D5C-9DD2-3983512ABA7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A3C8A-DF08-43E1-BD8F-0AE579722203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Which leverages Git as a single source of truth for declarative infrastructure and applications, providing both revision and change control .</a:t>
          </a:r>
        </a:p>
      </dsp:txBody>
      <dsp:txXfrm>
        <a:off x="7154322" y="469890"/>
        <a:ext cx="3148942" cy="1335915"/>
      </dsp:txXfrm>
    </dsp:sp>
    <dsp:sp modelId="{0B9D6FCF-0D18-428E-9810-6FF311EAE616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E3A90-2DD5-431A-8D1C-A7354F022686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1CBE7-F80C-4BCC-91F8-DAA06EE3B93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 Git set delivery pipelines make pull requests accelerate and simplify both the application deployment and the operations task to K8s.</a:t>
          </a:r>
        </a:p>
      </dsp:txBody>
      <dsp:txXfrm>
        <a:off x="1834517" y="2545532"/>
        <a:ext cx="3148942" cy="1335915"/>
      </dsp:txXfrm>
    </dsp:sp>
    <dsp:sp modelId="{AD94D887-3F74-4A24-B22C-8D002C174D5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7ECBB-BC9E-4339-B6FF-25CBA24BD091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AD3A-5005-43AE-B8BF-D0B0FF31275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Gitops with K8s provide next level of infrastructure-as-code and immutable infrastructure through declarative continuous delivery systems.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6E476-6C8A-44DD-9AB0-230DAEAEA119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6A100-7DEC-410F-8F95-CCD9591E3681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01. A standard workflow for application development </a:t>
          </a:r>
        </a:p>
      </dsp:txBody>
      <dsp:txXfrm>
        <a:off x="569079" y="2427788"/>
        <a:ext cx="2072362" cy="720000"/>
      </dsp:txXfrm>
    </dsp:sp>
    <dsp:sp modelId="{781E8C33-5E17-489D-91DB-2D4CC0F73ABF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F436D-E64C-4B7E-A88C-8D92E7B449DD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02. Increased security for setting application requirements upfront </a:t>
          </a:r>
        </a:p>
      </dsp:txBody>
      <dsp:txXfrm>
        <a:off x="3004105" y="2427788"/>
        <a:ext cx="2072362" cy="720000"/>
      </dsp:txXfrm>
    </dsp:sp>
    <dsp:sp modelId="{9A717227-F8B9-41E2-8FDB-F666B81A332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E2A4B-4085-43C6-9AEC-D14DA6F6DC30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03. Improved reliability with visibility and version control through GIT</a:t>
          </a:r>
        </a:p>
      </dsp:txBody>
      <dsp:txXfrm>
        <a:off x="5439131" y="2427788"/>
        <a:ext cx="2072362" cy="720000"/>
      </dsp:txXfrm>
    </dsp:sp>
    <dsp:sp modelId="{EB03457A-B04A-4561-BEB0-E00166448BA4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D9C88-D31E-4843-ACEC-625BBC47E20A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04. Consistency across any cluster, any cloud and on-premise environment. 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minikube/releases/latest/minikube-linux-amd64" TargetMode="External"/><Relationship Id="rId2" Type="http://schemas.openxmlformats.org/officeDocument/2006/relationships/hyperlink" Target="https://minikube.sigs.k8s.io/docs/star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k8s.io/release/stable.txt)/bin/linux/amd64/kubectl" TargetMode="External"/><Relationship Id="rId2" Type="http://schemas.openxmlformats.org/officeDocument/2006/relationships/hyperlink" Target="https://dl.k8s.io/release/$(cur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rgoproj/argo-cd/v2.5.8/manifests/install.ya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/IP:808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ox Production Line">
            <a:extLst>
              <a:ext uri="{FF2B5EF4-FFF2-40B4-BE49-F238E27FC236}">
                <a16:creationId xmlns:a16="http://schemas.microsoft.com/office/drawing/2014/main" id="{C770F3E3-B038-E33A-EF04-237410955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Continuous Delivery With Argo CD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1D80A2CD-84AA-E719-DA54-8C6B33777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91" y="228600"/>
            <a:ext cx="1125681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E754-3478-0382-D8D2-9DA38E79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 Deployment Steps:-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8AA2-96F5-3D8C-3A58-1253AA2A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4" y="18624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67871"/>
                </a:solidFill>
              </a:rPr>
              <a:t>Install </a:t>
            </a:r>
            <a:r>
              <a:rPr lang="en-US" sz="2400" b="1" dirty="0" err="1">
                <a:solidFill>
                  <a:srgbClr val="267871"/>
                </a:solidFill>
              </a:rPr>
              <a:t>Minikube</a:t>
            </a:r>
            <a:r>
              <a:rPr lang="en-US" sz="2400" b="1" dirty="0">
                <a:solidFill>
                  <a:srgbClr val="267871"/>
                </a:solidFill>
              </a:rPr>
              <a:t> on Ubuntu 22.04 LTS</a:t>
            </a:r>
            <a:endParaRPr lang="en-US" dirty="0"/>
          </a:p>
          <a:p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Update the system packages on Ubuntu 22.04 LTS</a:t>
            </a:r>
            <a:endParaRPr lang="en-US" sz="1600" b="1">
              <a:solidFill>
                <a:srgbClr val="26787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600" err="1">
                <a:solidFill>
                  <a:srgbClr val="000000"/>
                </a:solidFill>
                <a:latin typeface="Consolas"/>
              </a:rPr>
              <a:t>sudo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apt update -y</a:t>
            </a:r>
            <a:endParaRPr lang="en-US" sz="1600"/>
          </a:p>
          <a:p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install below packages for </a:t>
            </a:r>
            <a:r>
              <a:rPr lang="en-US" sz="16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endParaRPr lang="en-US" sz="160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$</a:t>
            </a:r>
            <a:r>
              <a:rPr lang="en-US" sz="1600" err="1">
                <a:solidFill>
                  <a:srgbClr val="000000"/>
                </a:solidFill>
                <a:latin typeface="Consolas"/>
              </a:rPr>
              <a:t>sudo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apt install curl </a:t>
            </a:r>
            <a:r>
              <a:rPr lang="en-US" sz="1600" err="1">
                <a:solidFill>
                  <a:srgbClr val="000000"/>
                </a:solidFill>
                <a:latin typeface="Consolas"/>
              </a:rPr>
              <a:t>wget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apt-transport-https –y\</a:t>
            </a:r>
            <a:endParaRPr lang="en-US" sz="1600"/>
          </a:p>
          <a:p>
            <a:pPr>
              <a:buNone/>
            </a:pPr>
            <a:r>
              <a:rPr lang="en-US" sz="1600" b="1" dirty="0">
                <a:solidFill>
                  <a:srgbClr val="212121"/>
                </a:solidFill>
                <a:ea typeface="+mn-lt"/>
                <a:cs typeface="+mn-lt"/>
              </a:rPr>
              <a:t>Install Docker on Ubuntu 22.04 LTS</a:t>
            </a:r>
            <a:endParaRPr lang="en-US" sz="1600" b="1"/>
          </a:p>
          <a:p>
            <a:pPr>
              <a:buNone/>
            </a:pPr>
            <a:r>
              <a:rPr lang="en-US" sz="1600" dirty="0">
                <a:latin typeface="Consolas"/>
              </a:rPr>
              <a:t>$ </a:t>
            </a:r>
            <a:r>
              <a:rPr lang="en-US" sz="1600" err="1">
                <a:latin typeface="Consolas"/>
              </a:rPr>
              <a:t>sudo</a:t>
            </a:r>
            <a:r>
              <a:rPr lang="en-US" sz="1600" dirty="0">
                <a:latin typeface="Consolas"/>
              </a:rPr>
              <a:t> apt install docker.io</a:t>
            </a:r>
            <a:endParaRPr lang="en-US" sz="1600"/>
          </a:p>
          <a:p>
            <a:pPr marL="285750" indent="-285750"/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Configure to Run docker without </a:t>
            </a:r>
            <a:r>
              <a:rPr lang="en-US" sz="1600" err="1">
                <a:solidFill>
                  <a:srgbClr val="212121"/>
                </a:solidFill>
                <a:ea typeface="+mn-lt"/>
                <a:cs typeface="+mn-lt"/>
              </a:rPr>
              <a:t>sudo</a:t>
            </a:r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 permission</a:t>
            </a:r>
            <a:endParaRPr lang="en-US" sz="1600"/>
          </a:p>
          <a:p>
            <a:pPr>
              <a:buNone/>
            </a:pPr>
            <a:r>
              <a:rPr lang="en-US" sz="1600" dirty="0">
                <a:latin typeface="Consolas"/>
              </a:rPr>
              <a:t>$ </a:t>
            </a:r>
            <a:r>
              <a:rPr lang="en-US" sz="1600" dirty="0" err="1">
                <a:latin typeface="Consolas"/>
              </a:rPr>
              <a:t>sudo</a:t>
            </a:r>
            <a:r>
              <a:rPr lang="en-US" sz="1600" dirty="0">
                <a:latin typeface="Consolas"/>
              </a:rPr>
              <a:t> </a:t>
            </a:r>
            <a:r>
              <a:rPr lang="en-US" sz="1600" dirty="0" err="1">
                <a:latin typeface="Consolas"/>
              </a:rPr>
              <a:t>usermod</a:t>
            </a:r>
            <a:r>
              <a:rPr lang="en-US" sz="1600" dirty="0">
                <a:latin typeface="Consolas"/>
              </a:rPr>
              <a:t> -</a:t>
            </a:r>
            <a:r>
              <a:rPr lang="en-US" sz="1600" dirty="0" err="1">
                <a:latin typeface="Consolas"/>
              </a:rPr>
              <a:t>aG</a:t>
            </a:r>
            <a:r>
              <a:rPr lang="en-US" sz="1600" dirty="0">
                <a:latin typeface="Consolas"/>
              </a:rPr>
              <a:t> docker $</a:t>
            </a:r>
            <a:r>
              <a:rPr lang="en-US" sz="1600" dirty="0" err="1">
                <a:latin typeface="Consolas"/>
              </a:rPr>
              <a:t>USERsudo</a:t>
            </a:r>
            <a:r>
              <a:rPr lang="en-US" sz="1600" dirty="0">
                <a:latin typeface="Consolas"/>
              </a:rPr>
              <a:t> </a:t>
            </a:r>
            <a:r>
              <a:rPr lang="en-US" sz="1600" dirty="0" err="1">
                <a:latin typeface="Consolas"/>
              </a:rPr>
              <a:t>chmod</a:t>
            </a:r>
            <a:r>
              <a:rPr lang="en-US" sz="1600" dirty="0">
                <a:latin typeface="Consolas"/>
              </a:rPr>
              <a:t> 666 /var/run/</a:t>
            </a:r>
            <a:r>
              <a:rPr lang="en-US" sz="1600" dirty="0" err="1">
                <a:latin typeface="Consolas"/>
              </a:rPr>
              <a:t>docker.sock</a:t>
            </a:r>
            <a:endParaRPr lang="en-US" sz="1600" dirty="0"/>
          </a:p>
          <a:p>
            <a:pPr marL="285750" indent="-285750"/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To check whether virtualization support is enabled on your machine or not</a:t>
            </a:r>
            <a:endParaRPr lang="en-US" sz="1600"/>
          </a:p>
          <a:p>
            <a:pPr>
              <a:buNone/>
            </a:pPr>
            <a:r>
              <a:rPr lang="en-US" sz="1600" dirty="0">
                <a:latin typeface="Consolas"/>
              </a:rPr>
              <a:t>$ </a:t>
            </a:r>
            <a:r>
              <a:rPr lang="en-US" sz="1600" err="1">
                <a:latin typeface="Consolas"/>
              </a:rPr>
              <a:t>egrep</a:t>
            </a:r>
            <a:r>
              <a:rPr lang="en-US" sz="1600" dirty="0">
                <a:latin typeface="Consolas"/>
              </a:rPr>
              <a:t> -q '</a:t>
            </a:r>
            <a:r>
              <a:rPr lang="en-US" sz="1600" err="1">
                <a:latin typeface="Consolas"/>
              </a:rPr>
              <a:t>vmx|svm</a:t>
            </a:r>
            <a:r>
              <a:rPr lang="en-US" sz="1600" dirty="0">
                <a:latin typeface="Consolas"/>
              </a:rPr>
              <a:t>' /proc/</a:t>
            </a:r>
            <a:r>
              <a:rPr lang="en-US" sz="1600" err="1">
                <a:latin typeface="Consolas"/>
              </a:rPr>
              <a:t>cpuinfo</a:t>
            </a:r>
            <a:r>
              <a:rPr lang="en-US" sz="1600" dirty="0">
                <a:latin typeface="Consolas"/>
              </a:rPr>
              <a:t> &amp;&amp; echo yes || echo no</a:t>
            </a:r>
            <a:endParaRPr lang="en-US" sz="1600" dirty="0"/>
          </a:p>
          <a:p>
            <a:pPr>
              <a:buNone/>
            </a:pPr>
            <a:endParaRPr lang="en-US" sz="1300" dirty="0">
              <a:solidFill>
                <a:srgbClr val="212121"/>
              </a:solidFill>
            </a:endParaRPr>
          </a:p>
          <a:p>
            <a:pPr marL="0" indent="0">
              <a:buNone/>
            </a:pPr>
            <a:endParaRPr lang="en-US" sz="1100" dirty="0">
              <a:latin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4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8FA3-D9D9-98C0-8644-957DFC1B1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65" y="203303"/>
            <a:ext cx="11105535" cy="5973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install the KVM and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and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other tools on Ubuntu 22.04 LTS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sudo</a:t>
            </a:r>
            <a:r>
              <a:rPr lang="en-US" sz="1800" dirty="0">
                <a:latin typeface="Consolas"/>
              </a:rPr>
              <a:t> apt install </a:t>
            </a:r>
            <a:r>
              <a:rPr lang="en-US" sz="1800" err="1">
                <a:latin typeface="Consolas"/>
              </a:rPr>
              <a:t>qemu-kvm</a:t>
            </a:r>
            <a:r>
              <a:rPr lang="en-US" sz="1800" dirty="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libvirt</a:t>
            </a:r>
            <a:r>
              <a:rPr lang="en-US" sz="1800" dirty="0">
                <a:latin typeface="Consolas"/>
              </a:rPr>
              <a:t>-clients </a:t>
            </a:r>
            <a:r>
              <a:rPr lang="en-US" sz="1800" err="1">
                <a:latin typeface="Consolas"/>
              </a:rPr>
              <a:t>libvirt</a:t>
            </a:r>
            <a:r>
              <a:rPr lang="en-US" sz="1800" dirty="0">
                <a:latin typeface="Consolas"/>
              </a:rPr>
              <a:t>-daemon-system bridge-utils </a:t>
            </a:r>
            <a:r>
              <a:rPr lang="en-US" sz="1800" err="1">
                <a:latin typeface="Consolas"/>
              </a:rPr>
              <a:t>virtinst</a:t>
            </a:r>
            <a:r>
              <a:rPr lang="en-US" sz="1800" dirty="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libvirt</a:t>
            </a:r>
            <a:r>
              <a:rPr lang="en-US" sz="1800" dirty="0">
                <a:latin typeface="Consolas"/>
              </a:rPr>
              <a:t>-daemon</a:t>
            </a:r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Add your user to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libvert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group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 </a:t>
            </a:r>
            <a:r>
              <a:rPr lang="en-US" sz="1800" dirty="0" err="1">
                <a:latin typeface="Consolas"/>
              </a:rPr>
              <a:t>sudo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adduser</a:t>
            </a:r>
            <a:r>
              <a:rPr lang="en-US" sz="1800" dirty="0">
                <a:latin typeface="Consolas"/>
              </a:rPr>
              <a:t> -a $USER </a:t>
            </a:r>
            <a:r>
              <a:rPr lang="en-US" sz="1800" dirty="0" err="1">
                <a:latin typeface="Consolas"/>
              </a:rPr>
              <a:t>libvirt</a:t>
            </a:r>
            <a:r>
              <a:rPr lang="en-US" sz="1800" dirty="0">
                <a:latin typeface="Consolas"/>
              </a:rPr>
              <a:t>
$ </a:t>
            </a:r>
            <a:r>
              <a:rPr lang="en-US" sz="1800" dirty="0" err="1">
                <a:latin typeface="Consolas"/>
              </a:rPr>
              <a:t>sudo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adduser</a:t>
            </a:r>
            <a:r>
              <a:rPr lang="en-US" sz="1800" dirty="0">
                <a:latin typeface="Consolas"/>
              </a:rPr>
              <a:t> -a $USER </a:t>
            </a:r>
            <a:r>
              <a:rPr lang="en-US" sz="1800" dirty="0" err="1">
                <a:latin typeface="Consolas"/>
              </a:rPr>
              <a:t>libvirt-qemu</a:t>
            </a:r>
            <a:endParaRPr lang="en-US" sz="1800" dirty="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Reload Group: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newgrp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libvirt</a:t>
            </a:r>
            <a:r>
              <a:rPr lang="en-US" sz="1800" dirty="0">
                <a:latin typeface="Consolas"/>
              </a:rPr>
              <a:t>
$ </a:t>
            </a:r>
            <a:r>
              <a:rPr lang="en-US" sz="1800" dirty="0" err="1">
                <a:latin typeface="Consolas"/>
              </a:rPr>
              <a:t>newgrp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libvirt-qemu</a:t>
            </a:r>
            <a:endParaRPr lang="en-US" sz="1800" dirty="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To download latest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setup refer </a:t>
            </a:r>
            <a:r>
              <a:rPr lang="en-US" sz="1800" dirty="0">
                <a:solidFill>
                  <a:srgbClr val="267871"/>
                </a:solidFill>
                <a:ea typeface="+mn-lt"/>
                <a:cs typeface="+mn-lt"/>
                <a:hlinkClick r:id="rId2"/>
              </a:rPr>
              <a:t>minikube official download page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curl -LO </a:t>
            </a:r>
            <a:r>
              <a:rPr lang="en-US" sz="1800" dirty="0">
                <a:latin typeface="Consolas"/>
                <a:hlinkClick r:id="rId3"/>
              </a:rPr>
              <a:t>https://storage.googleapis.com/minikube/releases/latest/minikube-linux-amd64</a:t>
            </a:r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212121"/>
                </a:solidFill>
                <a:ea typeface="+mn-lt"/>
                <a:cs typeface="+mn-lt"/>
              </a:rPr>
              <a:t> Install </a:t>
            </a:r>
            <a:r>
              <a:rPr lang="en-US" sz="1800" b="1" dirty="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b="1" dirty="0">
                <a:solidFill>
                  <a:srgbClr val="212121"/>
                </a:solidFill>
                <a:ea typeface="+mn-lt"/>
                <a:cs typeface="+mn-lt"/>
              </a:rPr>
              <a:t> on Ubuntu 22.04 LTS</a:t>
            </a:r>
            <a:endParaRPr lang="en-US" sz="1800" b="1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sudo</a:t>
            </a:r>
            <a:r>
              <a:rPr lang="en-US" sz="1800" dirty="0">
                <a:latin typeface="Consolas"/>
              </a:rPr>
              <a:t> install minikube-linux-amd64 /</a:t>
            </a:r>
            <a:r>
              <a:rPr lang="en-US" sz="1800" dirty="0" err="1">
                <a:latin typeface="Consolas"/>
              </a:rPr>
              <a:t>usr</a:t>
            </a:r>
            <a:r>
              <a:rPr lang="en-US" sz="1800" dirty="0">
                <a:latin typeface="Consolas"/>
              </a:rPr>
              <a:t>/local/bin/</a:t>
            </a:r>
            <a:r>
              <a:rPr lang="en-US" sz="1800" dirty="0" err="1">
                <a:latin typeface="Consolas"/>
              </a:rPr>
              <a:t>minikube</a:t>
            </a:r>
            <a:endParaRPr lang="en-US" sz="180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To check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version on Ubuntu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minikube</a:t>
            </a:r>
            <a:r>
              <a:rPr lang="en-US" sz="1800" dirty="0">
                <a:latin typeface="Consolas"/>
              </a:rPr>
              <a:t> version</a:t>
            </a:r>
            <a:br>
              <a:rPr lang="en-US" sz="1800" dirty="0">
                <a:latin typeface="Consolas"/>
              </a:rPr>
            </a:br>
            <a:endParaRPr lang="en-US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94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28C8C-0500-3622-6B2F-EC6C05B3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84"/>
            <a:ext cx="10515600" cy="59490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267871"/>
                </a:solidFill>
              </a:rPr>
              <a:t>Install </a:t>
            </a:r>
            <a:r>
              <a:rPr lang="en-US" sz="2400" b="1" err="1">
                <a:solidFill>
                  <a:srgbClr val="267871"/>
                </a:solidFill>
              </a:rPr>
              <a:t>kubectl</a:t>
            </a:r>
            <a:r>
              <a:rPr lang="en-US" sz="2400" b="1" dirty="0">
                <a:solidFill>
                  <a:srgbClr val="267871"/>
                </a:solidFill>
              </a:rPr>
              <a:t> on </a:t>
            </a:r>
            <a:r>
              <a:rPr lang="en-US" sz="2400" b="1" err="1">
                <a:solidFill>
                  <a:srgbClr val="267871"/>
                </a:solidFill>
              </a:rPr>
              <a:t>Minikube</a:t>
            </a:r>
            <a:endParaRPr lang="en-US" err="1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Download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kubectl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binary with curl on Ubuntu using below command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curl -LO "</a:t>
            </a:r>
            <a:r>
              <a:rPr lang="en-US" sz="1800" dirty="0">
                <a:latin typeface="Consolas"/>
                <a:hlinkClick r:id="rId2"/>
              </a:rPr>
              <a:t>https://dl.k8s.io/release/$(curl</a:t>
            </a:r>
            <a:r>
              <a:rPr lang="en-US" sz="1800" dirty="0">
                <a:latin typeface="Consolas"/>
              </a:rPr>
              <a:t> -L -s </a:t>
            </a:r>
            <a:r>
              <a:rPr lang="en-US" sz="1800" dirty="0">
                <a:latin typeface="Consolas"/>
                <a:hlinkClick r:id="rId3"/>
              </a:rPr>
              <a:t>https://dl.k8s.io/release/stable.txt)/bin/linux/amd64/kubectl</a:t>
            </a:r>
            <a:r>
              <a:rPr lang="en-US" sz="1800" dirty="0">
                <a:latin typeface="Consolas"/>
              </a:rPr>
              <a:t>" </a:t>
            </a:r>
            <a:endParaRPr lang="en-US" sz="180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Make the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kubectl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binary executable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chmod</a:t>
            </a:r>
            <a:r>
              <a:rPr lang="en-US" sz="1800" dirty="0">
                <a:latin typeface="Consolas"/>
              </a:rPr>
              <a:t> +x ./</a:t>
            </a:r>
            <a:r>
              <a:rPr lang="en-US" sz="180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 </a:t>
            </a:r>
            <a:endParaRPr lang="en-US" sz="180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Make the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kubectl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binary executable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sudo</a:t>
            </a:r>
            <a:r>
              <a:rPr lang="en-US" sz="1800" dirty="0">
                <a:latin typeface="Consolas"/>
              </a:rPr>
              <a:t> mv </a:t>
            </a:r>
            <a:r>
              <a:rPr lang="en-US" sz="180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/</a:t>
            </a:r>
            <a:r>
              <a:rPr lang="en-US" sz="1800" err="1">
                <a:latin typeface="Consolas"/>
              </a:rPr>
              <a:t>usr</a:t>
            </a:r>
            <a:r>
              <a:rPr lang="en-US" sz="1800" dirty="0">
                <a:latin typeface="Consolas"/>
              </a:rPr>
              <a:t>/local/bin/</a:t>
            </a:r>
            <a:endParaRPr lang="en-US" sz="180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To check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kubectl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version on Ubuntu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version --client --output=</a:t>
            </a:r>
            <a:r>
              <a:rPr lang="en-US" sz="1800" err="1">
                <a:latin typeface="Consolas"/>
              </a:rPr>
              <a:t>yaml</a:t>
            </a:r>
            <a:endParaRPr lang="en-US" sz="1800" dirty="0">
              <a:latin typeface="Consolas"/>
            </a:endParaRPr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Start the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Kubernetes cluster on Ubuntu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minikube</a:t>
            </a:r>
            <a:r>
              <a:rPr lang="en-US" sz="1800" dirty="0">
                <a:latin typeface="Consolas"/>
              </a:rPr>
              <a:t> start --</a:t>
            </a:r>
            <a:r>
              <a:rPr lang="en-US" sz="1800" err="1">
                <a:latin typeface="Consolas"/>
              </a:rPr>
              <a:t>vm</a:t>
            </a:r>
            <a:r>
              <a:rPr lang="en-US" sz="1800" dirty="0">
                <a:latin typeface="Consolas"/>
              </a:rPr>
              <a:t>-driver docker</a:t>
            </a:r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To Check the status of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err="1">
                <a:latin typeface="Consolas"/>
              </a:rPr>
              <a:t>minikube</a:t>
            </a:r>
            <a:r>
              <a:rPr lang="en-US" sz="1800" dirty="0">
                <a:latin typeface="Consolas"/>
              </a:rPr>
              <a:t> status</a:t>
            </a:r>
            <a:endParaRPr lang="en-US" sz="1800"/>
          </a:p>
          <a:p>
            <a:pPr marL="0" indent="0">
              <a:buNone/>
            </a:pPr>
            <a:endParaRPr lang="en-US" sz="1100" dirty="0">
              <a:latin typeface="Consolas"/>
            </a:endParaRPr>
          </a:p>
          <a:p>
            <a:pPr marL="0" indent="0">
              <a:buNone/>
            </a:pPr>
            <a:br>
              <a:rPr lang="en-US" sz="1100" dirty="0">
                <a:latin typeface="Consolas"/>
              </a:rPr>
            </a:br>
            <a:endParaRPr lang="en-US" sz="11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6708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B1599-5AAA-9FCF-79AF-B11A61671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75"/>
            <a:ext cx="10515600" cy="6023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67871"/>
                </a:solidFill>
              </a:rPr>
              <a:t>Install ArgoCD on </a:t>
            </a:r>
            <a:r>
              <a:rPr lang="en-US" sz="2400" b="1" dirty="0" err="1">
                <a:solidFill>
                  <a:srgbClr val="267871"/>
                </a:solidFill>
              </a:rPr>
              <a:t>Minikube</a:t>
            </a:r>
            <a:endParaRPr lang="en-US" dirty="0" err="1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There are several driver options that you can use to start a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cluster (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virtualbox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docker,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hyperv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).</a:t>
            </a:r>
            <a:endParaRPr lang="en-US" sz="1800" dirty="0"/>
          </a:p>
          <a:p>
            <a:r>
              <a:rPr lang="en-US" sz="1800">
                <a:solidFill>
                  <a:srgbClr val="212121"/>
                </a:solidFill>
                <a:ea typeface="+mn-lt"/>
                <a:cs typeface="+mn-lt"/>
              </a:rPr>
              <a:t>We are using driver as docker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minikube</a:t>
            </a:r>
            <a:r>
              <a:rPr lang="en-US" sz="1800" dirty="0">
                <a:latin typeface="Consolas"/>
              </a:rPr>
              <a:t> start --driver=docker
</a:t>
            </a:r>
            <a:endParaRPr lang="en-US" sz="1800" dirty="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Just like other Kubernetes tools, ArgoCD requires a namespace with its name. Therefore, we will create a namespace for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argocd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.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create ns </a:t>
            </a:r>
            <a:r>
              <a:rPr lang="en-US" sz="1800" dirty="0" err="1">
                <a:latin typeface="Consolas"/>
              </a:rPr>
              <a:t>argocd</a:t>
            </a:r>
            <a:endParaRPr lang="en-US" sz="1800" dirty="0" err="1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ArgoCD can be installed using its manifests. First, you’ll need to download these manifests and apply them to your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Minikube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cluster.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apply -n </a:t>
            </a:r>
            <a:r>
              <a:rPr lang="en-US" sz="1800" dirty="0" err="1">
                <a:latin typeface="Consolas"/>
              </a:rPr>
              <a:t>argocd</a:t>
            </a:r>
            <a:r>
              <a:rPr lang="en-US" sz="1800" dirty="0">
                <a:latin typeface="Consolas"/>
              </a:rPr>
              <a:t> -f </a:t>
            </a:r>
            <a:r>
              <a:rPr lang="en-US" sz="1800" dirty="0">
                <a:latin typeface="Consolas"/>
                <a:hlinkClick r:id="rId2"/>
              </a:rPr>
              <a:t>https://raw.githubusercontent.com/argoproj/argo-cd/v2.5.8/manifests/install.yaml</a:t>
            </a:r>
            <a:endParaRPr lang="en-US" sz="1800">
              <a:latin typeface="Aptos" panose="020B0004020202020204"/>
            </a:endParaRPr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Let’s verify the installation by getting all the objects in the ArgoCD namespace.</a:t>
            </a:r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</a:t>
            </a:r>
            <a:r>
              <a:rPr lang="en-US" sz="1800" dirty="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get all -n </a:t>
            </a:r>
            <a:r>
              <a:rPr lang="en-US" sz="1800" dirty="0" err="1">
                <a:latin typeface="Consolas"/>
              </a:rPr>
              <a:t>argocd</a:t>
            </a:r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209184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CF29-8A3B-DEB8-A3FA-94CB7317F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82"/>
            <a:ext cx="10515600" cy="60686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67871"/>
                </a:solidFill>
              </a:rPr>
              <a:t>Access ArgoCD UI on Browser</a:t>
            </a:r>
            <a:endParaRPr lang="en-US" dirty="0"/>
          </a:p>
          <a:p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By default, the ArgoCD server is not exposed outside the cluster. You can expose it using port-forwarding to access the ArgoCD UI.</a:t>
            </a:r>
            <a:endParaRPr lang="en-US" sz="1600"/>
          </a:p>
          <a:p>
            <a:pPr marL="0" indent="0">
              <a:buNone/>
            </a:pPr>
            <a:r>
              <a:rPr lang="en-US" sz="1600" dirty="0">
                <a:latin typeface="Consolas"/>
              </a:rPr>
              <a:t>$ </a:t>
            </a:r>
            <a:r>
              <a:rPr lang="en-US" sz="1600" dirty="0" err="1">
                <a:latin typeface="Consolas"/>
              </a:rPr>
              <a:t>kubectl</a:t>
            </a:r>
            <a:r>
              <a:rPr lang="en-US" sz="1600" dirty="0">
                <a:latin typeface="Consolas"/>
              </a:rPr>
              <a:t> port-forward svc/</a:t>
            </a:r>
            <a:r>
              <a:rPr lang="en-US" sz="1600" dirty="0" err="1">
                <a:latin typeface="Consolas"/>
              </a:rPr>
              <a:t>argocd</a:t>
            </a:r>
            <a:r>
              <a:rPr lang="en-US" sz="1600" dirty="0">
                <a:latin typeface="Consolas"/>
              </a:rPr>
              <a:t>-server -n </a:t>
            </a:r>
            <a:r>
              <a:rPr lang="en-US" sz="1600" dirty="0" err="1">
                <a:latin typeface="Consolas"/>
              </a:rPr>
              <a:t>argocd</a:t>
            </a:r>
            <a:r>
              <a:rPr lang="en-US" sz="1600" dirty="0">
                <a:latin typeface="Consolas"/>
              </a:rPr>
              <a:t> --address 0.0.0.0 8080:443</a:t>
            </a:r>
          </a:p>
          <a:p>
            <a:endParaRPr lang="en-US" sz="1100" dirty="0">
              <a:latin typeface="Consolas"/>
            </a:endParaRPr>
          </a:p>
          <a:p>
            <a:r>
              <a:rPr lang="en-US" b="1" dirty="0">
                <a:latin typeface="Aptos"/>
              </a:rPr>
              <a:t>Output:-</a:t>
            </a:r>
            <a:endParaRPr lang="en-US" sz="1100" b="1" dirty="0">
              <a:latin typeface="Consolas"/>
            </a:endParaRPr>
          </a:p>
          <a:p>
            <a:endParaRPr lang="en-US" b="1" dirty="0">
              <a:latin typeface="Aptos"/>
            </a:endParaRPr>
          </a:p>
          <a:p>
            <a:endParaRPr lang="en-US" dirty="0">
              <a:latin typeface="Apto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ECA6991-F2FC-6290-D1B1-A602F209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97" y="2509105"/>
            <a:ext cx="10164097" cy="19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C4B1-D081-F731-2A4A-7E1276F9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21"/>
            <a:ext cx="10515600" cy="60004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The ArgoCD UI will be available at </a:t>
            </a:r>
            <a:r>
              <a:rPr lang="en-US" sz="1600" dirty="0">
                <a:solidFill>
                  <a:srgbClr val="212121"/>
                </a:solidFill>
                <a:latin typeface="Consolas"/>
                <a:hlinkClick r:id="rId2"/>
              </a:rPr>
              <a:t>http://localhost/IP:8080</a:t>
            </a:r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. Access it through your web browser.</a:t>
            </a:r>
            <a:endParaRPr lang="en-US" sz="1600"/>
          </a:p>
          <a:p>
            <a:r>
              <a:rPr lang="en-US" sz="1600" dirty="0">
                <a:solidFill>
                  <a:srgbClr val="212121"/>
                </a:solidFill>
                <a:ea typeface="+mn-lt"/>
                <a:cs typeface="+mn-lt"/>
              </a:rPr>
              <a:t>Now we can go to a browser and open instance_ip:8080</a:t>
            </a:r>
            <a:endParaRPr lang="en-US" sz="1600"/>
          </a:p>
          <a:p>
            <a:endParaRPr lang="en-US" dirty="0"/>
          </a:p>
        </p:txBody>
      </p:sp>
      <p:pic>
        <p:nvPicPr>
          <p:cNvPr id="4" name="Picture 3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FBA9FAE9-6641-6FC0-8D13-93373262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74" y="1204452"/>
            <a:ext cx="9083163" cy="44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8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E455-521F-81A6-98BB-FAA4BBC0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94"/>
            <a:ext cx="10515600" cy="5989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accent2"/>
                </a:solidFill>
                <a:ea typeface="+mn-lt"/>
                <a:cs typeface="+mn-lt"/>
              </a:rPr>
              <a:t>Note:- 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You will see a privacy warning. Just ignore the warning, click on Advanced and then hit on </a:t>
            </a:r>
            <a:r>
              <a:rPr lang="en-US" sz="1800" dirty="0">
                <a:solidFill>
                  <a:srgbClr val="212121"/>
                </a:solidFill>
                <a:latin typeface="Consolas"/>
              </a:rPr>
              <a:t>Proceed to localhost (unsafe)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to continue to the GUI interface. (Your browser setting may present a different option to continue).</a:t>
            </a:r>
            <a:endParaRPr lang="en-US" sz="1800" dirty="0"/>
          </a:p>
          <a:p>
            <a:endParaRPr lang="en-US" sz="1800" dirty="0">
              <a:solidFill>
                <a:srgbClr val="212121"/>
              </a:solidFill>
            </a:endParaRPr>
          </a:p>
          <a:p>
            <a:endParaRPr lang="en-US" sz="1800" dirty="0">
              <a:solidFill>
                <a:srgbClr val="212121"/>
              </a:solidFill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C0FB3-2D94-3718-FD0D-B87DA9EE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92" y="1432591"/>
            <a:ext cx="8814313" cy="46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6534-48A6-1B91-D23C-2E966351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32"/>
            <a:ext cx="10515600" cy="6010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Get the initial password for the </a:t>
            </a:r>
            <a:r>
              <a:rPr lang="en-US" sz="1800" dirty="0">
                <a:solidFill>
                  <a:srgbClr val="212121"/>
                </a:solidFill>
                <a:latin typeface="Consolas"/>
              </a:rPr>
              <a:t>admin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user to log in</a:t>
            </a:r>
            <a:endParaRPr lang="en-US" sz="1800" dirty="0"/>
          </a:p>
          <a:p>
            <a:r>
              <a:rPr lang="en-US" sz="1800" err="1">
                <a:latin typeface="Consolas"/>
              </a:rPr>
              <a:t>kubectl</a:t>
            </a:r>
            <a:r>
              <a:rPr lang="en-US" sz="1800" dirty="0">
                <a:latin typeface="Consolas"/>
              </a:rPr>
              <a:t> -n </a:t>
            </a:r>
            <a:r>
              <a:rPr lang="en-US" sz="1800" err="1">
                <a:latin typeface="Consolas"/>
              </a:rPr>
              <a:t>argocd</a:t>
            </a:r>
            <a:r>
              <a:rPr lang="en-US" sz="1800" dirty="0">
                <a:latin typeface="Consolas"/>
              </a:rPr>
              <a:t> get secret </a:t>
            </a:r>
            <a:r>
              <a:rPr lang="en-US" sz="1800" err="1">
                <a:latin typeface="Consolas"/>
              </a:rPr>
              <a:t>argocd</a:t>
            </a:r>
            <a:r>
              <a:rPr lang="en-US" sz="1800" dirty="0">
                <a:latin typeface="Consolas"/>
              </a:rPr>
              <a:t>-initial-admin-secret -o </a:t>
            </a:r>
            <a:r>
              <a:rPr lang="en-US" sz="1800" err="1">
                <a:latin typeface="Consolas"/>
              </a:rPr>
              <a:t>jsonpath</a:t>
            </a:r>
            <a:r>
              <a:rPr lang="en-US" sz="1800" dirty="0">
                <a:latin typeface="Consolas"/>
              </a:rPr>
              <a:t>="{.</a:t>
            </a:r>
            <a:r>
              <a:rPr lang="en-US" sz="1800" err="1">
                <a:latin typeface="Consolas"/>
              </a:rPr>
              <a:t>data.password</a:t>
            </a:r>
            <a:r>
              <a:rPr lang="en-US" sz="1800" dirty="0">
                <a:latin typeface="Consolas"/>
              </a:rPr>
              <a:t>}" | base64 –d; echo</a:t>
            </a:r>
          </a:p>
          <a:p>
            <a:endParaRPr lang="en-US" sz="1800" dirty="0">
              <a:latin typeface="Consolas"/>
            </a:endParaRPr>
          </a:p>
          <a:p>
            <a:r>
              <a:rPr lang="en-US" sz="1800" b="1" dirty="0">
                <a:latin typeface="Consolas"/>
              </a:rPr>
              <a:t>Output:-</a:t>
            </a:r>
          </a:p>
          <a:p>
            <a:endParaRPr lang="en-US" sz="1800" dirty="0">
              <a:latin typeface="Consolas"/>
            </a:endParaRPr>
          </a:p>
          <a:p>
            <a:endParaRPr lang="en-US" sz="1800" dirty="0">
              <a:latin typeface="Consolas"/>
            </a:endParaRPr>
          </a:p>
          <a:p>
            <a:endParaRPr lang="en-US" sz="1800" dirty="0">
              <a:latin typeface="Consolas"/>
            </a:endParaRPr>
          </a:p>
          <a:p>
            <a:endParaRPr lang="en-US" sz="1800" dirty="0">
              <a:latin typeface="Consolas"/>
            </a:endParaRP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3CCA38-72FE-3D26-1E1E-618BC5C6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33" y="2055869"/>
            <a:ext cx="10090355" cy="4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0C64-F9CE-F8F6-4A63-95873AAD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55"/>
            <a:ext cx="10515600" cy="6057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67871"/>
                </a:solidFill>
              </a:rPr>
              <a:t>Deploying an app on ArgoCD</a:t>
            </a:r>
            <a:endParaRPr lang="en-US" dirty="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Now that we are in the user interface, we can create a new app. The source code for my application is in my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Github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repo, so We will connect my </a:t>
            </a:r>
            <a:r>
              <a:rPr lang="en-US" sz="1800" err="1">
                <a:solidFill>
                  <a:srgbClr val="212121"/>
                </a:solidFill>
                <a:ea typeface="+mn-lt"/>
                <a:cs typeface="+mn-lt"/>
              </a:rPr>
              <a:t>Github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repo to ArgoCD.</a:t>
            </a:r>
            <a:endParaRPr lang="en-US" sz="1800" dirty="0"/>
          </a:p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After logging in, click the </a:t>
            </a:r>
            <a:r>
              <a:rPr lang="en-US" sz="1800" b="1" dirty="0">
                <a:solidFill>
                  <a:srgbClr val="212121"/>
                </a:solidFill>
                <a:ea typeface="+mn-lt"/>
                <a:cs typeface="+mn-lt"/>
              </a:rPr>
              <a:t>+ New App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button as shown below:</a:t>
            </a:r>
            <a:endParaRPr lang="en-US" sz="1800" dirty="0"/>
          </a:p>
          <a:p>
            <a:endParaRPr lang="en-US" sz="1800" dirty="0">
              <a:solidFill>
                <a:srgbClr val="212121"/>
              </a:solidFill>
            </a:endParaRPr>
          </a:p>
          <a:p>
            <a:endParaRPr lang="en-US" sz="1800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560DB3-57CF-B3FD-4B6C-A4AC341F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3" y="1715422"/>
            <a:ext cx="93821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7CD35-18B5-8C75-1756-09C2CFE5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Table of Contents:-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3EB0D7-0299-2617-0FD8-EF6C33402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83838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74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71AC-2097-491C-63F0-F4DAC014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400"/>
            <a:ext cx="10515600" cy="6096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Give your app the name </a:t>
            </a:r>
            <a:r>
              <a:rPr lang="en-US" sz="1800" b="1" err="1">
                <a:solidFill>
                  <a:srgbClr val="212121"/>
                </a:solidFill>
                <a:latin typeface="Consolas"/>
              </a:rPr>
              <a:t>weatherapp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use the project </a:t>
            </a:r>
            <a:r>
              <a:rPr lang="en-US" sz="1800" b="1" dirty="0">
                <a:solidFill>
                  <a:srgbClr val="212121"/>
                </a:solidFill>
                <a:latin typeface="Consolas"/>
              </a:rPr>
              <a:t>default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and leave the sync policy as </a:t>
            </a:r>
            <a:r>
              <a:rPr lang="en-US" sz="1800" b="1" dirty="0">
                <a:solidFill>
                  <a:srgbClr val="212121"/>
                </a:solidFill>
                <a:latin typeface="Consolas"/>
              </a:rPr>
              <a:t>Manual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:</a:t>
            </a:r>
          </a:p>
          <a:p>
            <a:endParaRPr lang="en-US" sz="1800" dirty="0">
              <a:solidFill>
                <a:srgbClr val="212121"/>
              </a:solidFill>
            </a:endParaRPr>
          </a:p>
          <a:p>
            <a:endParaRPr lang="en-US" sz="1800" dirty="0">
              <a:solidFill>
                <a:srgbClr val="21212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1B693C-6A8F-555F-DAE2-ED05E7AA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26" y="801414"/>
            <a:ext cx="9168581" cy="39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4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59593-522F-FC41-8D50-57506E9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174"/>
            <a:ext cx="10515600" cy="6170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Connect the </a:t>
            </a:r>
            <a:r>
              <a:rPr lang="en-US" sz="1800" dirty="0">
                <a:solidFill>
                  <a:schemeClr val="accent1"/>
                </a:solidFill>
                <a:ea typeface="+mn-lt"/>
                <a:cs typeface="+mn-lt"/>
              </a:rPr>
              <a:t>https://github.com/vaibhavkalel1/Weather-Automation.git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repo to Argo CD by setting repository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url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to the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github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 repo </a:t>
            </a:r>
            <a:r>
              <a:rPr lang="en-US" sz="1800" dirty="0" err="1">
                <a:solidFill>
                  <a:srgbClr val="212121"/>
                </a:solidFill>
                <a:ea typeface="+mn-lt"/>
                <a:cs typeface="+mn-lt"/>
              </a:rPr>
              <a:t>url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leave revision as </a:t>
            </a:r>
            <a:r>
              <a:rPr lang="en-US" sz="1800" b="1" dirty="0">
                <a:solidFill>
                  <a:srgbClr val="212121"/>
                </a:solidFill>
                <a:latin typeface="Consolas"/>
              </a:rPr>
              <a:t>HEAD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and set the path to </a:t>
            </a:r>
            <a:r>
              <a:rPr lang="en-US" sz="1800" b="1" dirty="0">
                <a:solidFill>
                  <a:srgbClr val="212121"/>
                </a:solidFill>
                <a:latin typeface="Consolas"/>
              </a:rPr>
              <a:t>guestbook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:</a:t>
            </a:r>
            <a:endParaRPr lang="en-US" sz="1800" dirty="0"/>
          </a:p>
          <a:p>
            <a:pPr marL="0" indent="0">
              <a:buNone/>
            </a:pPr>
            <a:br>
              <a:rPr lang="en-US" dirty="0"/>
            </a:br>
            <a:endParaRPr lang="en-US" sz="18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2E8F16-1EE1-BF59-DC52-E688A12F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41" y="1185013"/>
            <a:ext cx="10139517" cy="42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1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DDCE-12D3-032F-5B50-7B6C588F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40"/>
            <a:ext cx="10515600" cy="5966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For </a:t>
            </a:r>
            <a:r>
              <a:rPr lang="en-US" sz="1800" b="1" dirty="0">
                <a:solidFill>
                  <a:srgbClr val="212121"/>
                </a:solidFill>
                <a:ea typeface="+mn-lt"/>
                <a:cs typeface="+mn-lt"/>
              </a:rPr>
              <a:t>Destination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, set cluster URL to </a:t>
            </a:r>
            <a:r>
              <a:rPr lang="en-US" sz="1800" dirty="0">
                <a:solidFill>
                  <a:srgbClr val="212121"/>
                </a:solidFill>
                <a:latin typeface="Consolas"/>
              </a:rPr>
              <a:t>https://kubernetes.default.svc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(or </a:t>
            </a:r>
            <a:r>
              <a:rPr lang="en-US" sz="1800" dirty="0">
                <a:solidFill>
                  <a:srgbClr val="212121"/>
                </a:solidFill>
                <a:latin typeface="Consolas"/>
              </a:rPr>
              <a:t>in-cluster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 for cluster name) and namespace to </a:t>
            </a:r>
            <a:r>
              <a:rPr lang="en-US" sz="1800" b="1" dirty="0">
                <a:solidFill>
                  <a:srgbClr val="212121"/>
                </a:solidFill>
                <a:latin typeface="Consolas"/>
              </a:rPr>
              <a:t>default</a:t>
            </a:r>
            <a:r>
              <a:rPr lang="en-US" sz="1800" dirty="0">
                <a:solidFill>
                  <a:srgbClr val="212121"/>
                </a:solidFill>
                <a:ea typeface="+mn-lt"/>
                <a:cs typeface="+mn-lt"/>
              </a:rPr>
              <a:t>:</a:t>
            </a:r>
          </a:p>
          <a:p>
            <a:endParaRPr lang="en-US" sz="1800" dirty="0">
              <a:solidFill>
                <a:srgbClr val="21212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D28A0A-72D3-DF55-1F9A-9553D502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03720"/>
            <a:ext cx="9586453" cy="36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546C9-BD2B-F8ED-ACC5-F0AE26B3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24" y="389492"/>
            <a:ext cx="11437374" cy="6133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ea typeface="+mn-lt"/>
                <a:cs typeface="+mn-lt"/>
              </a:rPr>
              <a:t>Click on Create after that you can see</a:t>
            </a:r>
          </a:p>
          <a:p>
            <a:endParaRPr lang="en-US" sz="2000" dirty="0">
              <a:solidFill>
                <a:srgbClr val="212121"/>
              </a:solidFill>
            </a:endParaRPr>
          </a:p>
          <a:p>
            <a:endParaRPr lang="en-US" sz="2000" dirty="0">
              <a:solidFill>
                <a:srgbClr val="212121"/>
              </a:solidFill>
            </a:endParaRPr>
          </a:p>
          <a:p>
            <a:endParaRPr lang="en-US" sz="2000" dirty="0">
              <a:solidFill>
                <a:srgbClr val="212121"/>
              </a:solidFill>
            </a:endParaRPr>
          </a:p>
          <a:p>
            <a:endParaRPr lang="en-US" sz="2000" dirty="0">
              <a:solidFill>
                <a:srgbClr val="212121"/>
              </a:solidFill>
            </a:endParaRPr>
          </a:p>
          <a:p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3BC49E-0D44-FF60-DF83-810E403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5" y="767829"/>
            <a:ext cx="3114675" cy="7048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B23CA9-35DE-6511-B66F-1E5731BF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69" y="1696064"/>
            <a:ext cx="7745663" cy="45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62F7-5203-63E3-DB40-DB52544F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303"/>
            <a:ext cx="10515600" cy="5973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ea typeface="+mn-lt"/>
                <a:cs typeface="+mn-lt"/>
              </a:rPr>
              <a:t>Click on </a:t>
            </a:r>
            <a:r>
              <a:rPr lang="en-US" sz="2000" b="1" dirty="0" err="1">
                <a:solidFill>
                  <a:srgbClr val="212121"/>
                </a:solidFill>
                <a:ea typeface="+mn-lt"/>
                <a:cs typeface="+mn-lt"/>
              </a:rPr>
              <a:t>weatherapp</a:t>
            </a:r>
            <a:r>
              <a:rPr lang="en-US" sz="2000" dirty="0">
                <a:solidFill>
                  <a:srgbClr val="212121"/>
                </a:solidFill>
                <a:ea typeface="+mn-lt"/>
                <a:cs typeface="+mn-lt"/>
              </a:rPr>
              <a:t> then you will see the result and Click on </a:t>
            </a:r>
            <a:r>
              <a:rPr lang="en-US" sz="2000" b="1" dirty="0">
                <a:solidFill>
                  <a:srgbClr val="212121"/>
                </a:solidFill>
                <a:ea typeface="+mn-lt"/>
                <a:cs typeface="+mn-lt"/>
              </a:rPr>
              <a:t>SYNC</a:t>
            </a:r>
          </a:p>
          <a:p>
            <a:endParaRPr lang="en-US" sz="2000" dirty="0">
              <a:solidFill>
                <a:srgbClr val="212121"/>
              </a:solidFill>
            </a:endParaRPr>
          </a:p>
          <a:p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4AF6F624-FD20-B291-88D8-19E80E9E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42" y="1066127"/>
            <a:ext cx="9715042" cy="25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64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A153-0F40-C717-9C86-8E52CFCE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2"/>
            <a:ext cx="10515600" cy="60345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ea typeface="+mn-lt"/>
                <a:cs typeface="+mn-lt"/>
              </a:rPr>
              <a:t>Click on </a:t>
            </a:r>
            <a:r>
              <a:rPr lang="en-US" sz="2000" b="1" dirty="0">
                <a:solidFill>
                  <a:srgbClr val="212121"/>
                </a:solidFill>
                <a:ea typeface="+mn-lt"/>
                <a:cs typeface="+mn-lt"/>
              </a:rPr>
              <a:t>Synchronize</a:t>
            </a:r>
            <a:endParaRPr lang="en-US" sz="2000" dirty="0"/>
          </a:p>
          <a:p>
            <a:endParaRPr lang="en-US" sz="2000" b="1" dirty="0">
              <a:solidFill>
                <a:srgbClr val="212121"/>
              </a:solidFill>
            </a:endParaRPr>
          </a:p>
          <a:p>
            <a:pPr marL="0" indent="0">
              <a:buNone/>
            </a:pPr>
            <a:br>
              <a:rPr lang="en-US" dirty="0"/>
            </a:br>
            <a:endParaRPr lang="en-US" sz="20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0C1538-D789-0CA3-8FAE-61BE7EF6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840" y="835741"/>
            <a:ext cx="5812287" cy="46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AAC6C-E73B-6F1D-0225-A5FF9BF9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2" y="227884"/>
            <a:ext cx="11830664" cy="6428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accent1"/>
                </a:solidFill>
                <a:ea typeface="+mn-lt"/>
                <a:cs typeface="+mn-lt"/>
              </a:rPr>
              <a:t>Now we can App got deployed on ArgoCD.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7C8793-68C5-FCD4-9C8B-1A597FC2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2982"/>
            <a:ext cx="10336162" cy="48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B2A7-C46F-D147-6BF4-AD61FBC8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600" b="1" dirty="0">
                <a:solidFill>
                  <a:schemeClr val="accent2"/>
                </a:solidFill>
              </a:rPr>
              <a:t>      Thank You...!!! </a:t>
            </a:r>
          </a:p>
        </p:txBody>
      </p:sp>
    </p:spTree>
    <p:extLst>
      <p:ext uri="{BB962C8B-B14F-4D97-AF65-F5344CB8AC3E}">
        <p14:creationId xmlns:p14="http://schemas.microsoft.com/office/powerpoint/2010/main" val="385423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9DCF-1732-4704-C33B-AB6B77EA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is </a:t>
            </a:r>
            <a:r>
              <a:rPr lang="en-US" b="1" err="1">
                <a:solidFill>
                  <a:schemeClr val="accent4"/>
                </a:solidFill>
              </a:rPr>
              <a:t>Gitops</a:t>
            </a:r>
            <a:r>
              <a:rPr lang="en-US" b="1" dirty="0">
                <a:solidFill>
                  <a:schemeClr val="accent4"/>
                </a:solidFill>
              </a:rPr>
              <a:t>:-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FE2E2AD4-373D-286C-F501-4F828F35CC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896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E38E-F977-C628-1235-E548D53D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4"/>
                </a:solidFill>
              </a:rPr>
              <a:t>Gitops</a:t>
            </a:r>
            <a:r>
              <a:rPr lang="en-US" b="1" dirty="0">
                <a:solidFill>
                  <a:schemeClr val="accent4"/>
                </a:solidFill>
              </a:rPr>
              <a:t> Delivers:- 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88FFCFB-198E-6EA1-51A9-DEB1283D29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8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E624BA6E-FE3E-2EBA-143A-B8044AC7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6D3A2-3E86-70BA-918D-BA2E05C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 err="1">
                <a:solidFill>
                  <a:schemeClr val="accent4"/>
                </a:solidFill>
              </a:rPr>
              <a:t>Gitops</a:t>
            </a:r>
            <a:r>
              <a:rPr lang="en-US" b="1" dirty="0">
                <a:solidFill>
                  <a:schemeClr val="accent4"/>
                </a:solidFill>
              </a:rPr>
              <a:t> Tools:-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463D-714A-D413-DE75-B84B0DCA2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ArgoCD </a:t>
            </a:r>
            <a:endParaRPr lang="en-US"/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Flux CD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Jenkins X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Git agent</a:t>
            </a:r>
          </a:p>
        </p:txBody>
      </p:sp>
    </p:spTree>
    <p:extLst>
      <p:ext uri="{BB962C8B-B14F-4D97-AF65-F5344CB8AC3E}">
        <p14:creationId xmlns:p14="http://schemas.microsoft.com/office/powerpoint/2010/main" val="47043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22" descr="Deploy">
            <a:extLst>
              <a:ext uri="{FF2B5EF4-FFF2-40B4-BE49-F238E27FC236}">
                <a16:creationId xmlns:a16="http://schemas.microsoft.com/office/drawing/2014/main" id="{7D688572-736F-2627-C8FF-F3EF506C2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30D55-9DE5-9E46-D9CD-F8FFE591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ArgoCD:-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AAB1-A771-F142-BACE-295EC96E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a typeface="+mn-lt"/>
                <a:cs typeface="+mn-lt"/>
              </a:rPr>
              <a:t>Argo CD is a declarative continuous delivery tool for Kubernetes. It can be used as a standalone tool or as a part of your CI/CD workflow to deliver needed resources to your clusters.</a:t>
            </a:r>
            <a:endParaRPr lang="en-US"/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Declarative and version-controlled application deployments.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Automation and traceability via GitOps workflow.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Support for Helm, customize and jsonnet applications declarations.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A web UI for visualizing K8s resources.</a:t>
            </a:r>
          </a:p>
        </p:txBody>
      </p:sp>
    </p:spTree>
    <p:extLst>
      <p:ext uri="{BB962C8B-B14F-4D97-AF65-F5344CB8AC3E}">
        <p14:creationId xmlns:p14="http://schemas.microsoft.com/office/powerpoint/2010/main" val="352030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78764DA-693E-BFD7-78CF-F5DD5090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3202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3A97-9EBE-06EF-3B95-7A77A61E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Challenges without ArgoCD:- 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A5225DC-617B-0D6A-865D-33CF8AB2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Install and setup tool like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each place from where you are trying to deploy.</a:t>
            </a:r>
            <a:endParaRPr lang="en-US">
              <a:solidFill>
                <a:schemeClr val="accent3">
                  <a:lumMod val="75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Configure access to cloud provider if we have our cluster are on Cloud. These  will be more security challenges.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Configure access to each K8s cluster to deploy the applications.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We don't have visibility of deployment status.</a:t>
            </a:r>
            <a:r>
              <a:rPr lang="en-US" sz="2200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44007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D838F9CA-F164-1094-4C8A-54C0DB54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79868-F17E-FF71-E700-A49A8B68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Advantages of ArgoCD:-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7005-1C9B-493A-622B-05BFA956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ArgoCD is installed and managed in K8s native way. It is easier to manage than the other two tools-Jenkins and Flux CD.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ArgoCD supports multi-tenancy. On the  other hand, Flux CD and Jenkins do not support multi-tenancy application by default.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Cluster transparency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Single interface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Version controlled change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History of change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Better team collaboration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Easy Rollback    </a:t>
            </a:r>
          </a:p>
        </p:txBody>
      </p:sp>
    </p:spTree>
    <p:extLst>
      <p:ext uri="{BB962C8B-B14F-4D97-AF65-F5344CB8AC3E}">
        <p14:creationId xmlns:p14="http://schemas.microsoft.com/office/powerpoint/2010/main" val="137406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191B90-62D1-4718-B891-6A3FC82D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Content Placeholder 6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C8CEA177-485B-2673-E9B5-517B989A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5"/>
          <a:stretch/>
        </p:blipFill>
        <p:spPr>
          <a:xfrm>
            <a:off x="-1" y="1"/>
            <a:ext cx="12192000" cy="68579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1050F-42B7-42F4-9436-314DB03D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1504"/>
            <a:ext cx="4527885" cy="2330553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D407BF-2834-499F-A121-4FF4919FC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C515C8-97E1-406F-BA1C-EB6AD75B0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DBBF75-CCF9-41BE-9004-7834D096B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DEBE2A-7C62-4E08-B6AC-3C744D2B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04806E-DE07-4370-8B2D-439E32B3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6D2FDC8-0ECE-4F3D-BC43-B5B225668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E79AFB9-7B8D-4C53-9DB3-E5AB8D88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2C94F38-99EB-4C61-AF5E-554B823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F14535-714F-4FC9-A597-27DDE229D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449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Continuous Delivery With Argo CD</vt:lpstr>
      <vt:lpstr>Table of Contents:- </vt:lpstr>
      <vt:lpstr>What is Gitops:-</vt:lpstr>
      <vt:lpstr>Gitops Delivers:- </vt:lpstr>
      <vt:lpstr>Gitops Tools:- </vt:lpstr>
      <vt:lpstr>ArgoCD:-</vt:lpstr>
      <vt:lpstr>Challenges without ArgoCD:- </vt:lpstr>
      <vt:lpstr>Advantages of ArgoCD:-</vt:lpstr>
      <vt:lpstr>PowerPoint Presentation</vt:lpstr>
      <vt:lpstr>PowerPoint Presentation</vt:lpstr>
      <vt:lpstr>Application Deployment Steps:-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552</cp:revision>
  <dcterms:created xsi:type="dcterms:W3CDTF">2024-01-22T04:54:07Z</dcterms:created>
  <dcterms:modified xsi:type="dcterms:W3CDTF">2024-01-22T09:44:00Z</dcterms:modified>
</cp:coreProperties>
</file>